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4" r:id="rId1"/>
  </p:sldMasterIdLst>
  <p:notesMasterIdLst>
    <p:notesMasterId r:id="rId18"/>
  </p:notesMasterIdLst>
  <p:sldIdLst>
    <p:sldId id="256" r:id="rId2"/>
    <p:sldId id="258" r:id="rId3"/>
    <p:sldId id="257" r:id="rId4"/>
    <p:sldId id="259" r:id="rId5"/>
    <p:sldId id="266" r:id="rId6"/>
    <p:sldId id="272" r:id="rId7"/>
    <p:sldId id="261" r:id="rId8"/>
    <p:sldId id="262" r:id="rId9"/>
    <p:sldId id="269" r:id="rId10"/>
    <p:sldId id="267" r:id="rId11"/>
    <p:sldId id="263" r:id="rId12"/>
    <p:sldId id="271" r:id="rId13"/>
    <p:sldId id="264" r:id="rId14"/>
    <p:sldId id="270" r:id="rId15"/>
    <p:sldId id="274" r:id="rId16"/>
    <p:sldId id="273" r:id="rId17"/>
  </p:sldIdLst>
  <p:sldSz cx="12192000" cy="6858000"/>
  <p:notesSz cx="6858000" cy="9144000"/>
  <p:defaultText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ra Shimekaw" initials="SS" lastIdx="2" clrIdx="0">
    <p:extLst>
      <p:ext uri="{19B8F6BF-5375-455C-9EA6-DF929625EA0E}">
        <p15:presenceInfo xmlns:p15="http://schemas.microsoft.com/office/powerpoint/2012/main" userId="d9a135cced05e9c0"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778" autoAdjust="0"/>
    <p:restoredTop sz="89068" autoAdjust="0"/>
  </p:normalViewPr>
  <p:slideViewPr>
    <p:cSldViewPr snapToGrid="0">
      <p:cViewPr varScale="1">
        <p:scale>
          <a:sx n="104" d="100"/>
          <a:sy n="104" d="100"/>
        </p:scale>
        <p:origin x="828" y="96"/>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tshållare för sidhuvud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Platshållare fö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D5B9417-75C5-41A7-990C-7466880B736C}" type="datetimeFigureOut">
              <a:rPr lang="en-GB" smtClean="0"/>
              <a:t>21/12/2015</a:t>
            </a:fld>
            <a:endParaRPr lang="en-GB"/>
          </a:p>
        </p:txBody>
      </p:sp>
      <p:sp>
        <p:nvSpPr>
          <p:cNvPr id="4" name="Platshållare för bildobjekt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Platshållare för anteckninga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sv-SE" smtClean="0"/>
              <a:t>Klicka här för att ändra format på bakgrundstexten</a:t>
            </a:r>
          </a:p>
          <a:p>
            <a:pPr lvl="1"/>
            <a:r>
              <a:rPr lang="sv-SE" smtClean="0"/>
              <a:t>Nivå två</a:t>
            </a:r>
          </a:p>
          <a:p>
            <a:pPr lvl="2"/>
            <a:r>
              <a:rPr lang="sv-SE" smtClean="0"/>
              <a:t>Nivå tre</a:t>
            </a:r>
          </a:p>
          <a:p>
            <a:pPr lvl="3"/>
            <a:r>
              <a:rPr lang="sv-SE" smtClean="0"/>
              <a:t>Nivå fyra</a:t>
            </a:r>
          </a:p>
          <a:p>
            <a:pPr lvl="4"/>
            <a:r>
              <a:rPr lang="sv-SE" smtClean="0"/>
              <a:t>Nivå fem</a:t>
            </a:r>
            <a:endParaRPr lang="en-GB"/>
          </a:p>
        </p:txBody>
      </p:sp>
      <p:sp>
        <p:nvSpPr>
          <p:cNvPr id="6" name="Platshållare för sidfo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Platshållare för bild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246EC9A-187F-4D89-B276-1E9F551C801D}" type="slidenum">
              <a:rPr lang="en-GB" smtClean="0"/>
              <a:t>‹#›</a:t>
            </a:fld>
            <a:endParaRPr lang="en-GB"/>
          </a:p>
        </p:txBody>
      </p:sp>
    </p:spTree>
    <p:extLst>
      <p:ext uri="{BB962C8B-B14F-4D97-AF65-F5344CB8AC3E}">
        <p14:creationId xmlns:p14="http://schemas.microsoft.com/office/powerpoint/2010/main" val="36985301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sv-SE" dirty="0" smtClean="0"/>
              <a:t>GURRIS:</a:t>
            </a:r>
            <a:endParaRPr lang="en-GB" dirty="0"/>
          </a:p>
        </p:txBody>
      </p:sp>
      <p:sp>
        <p:nvSpPr>
          <p:cNvPr id="4" name="Platshållare för bildnummer 3"/>
          <p:cNvSpPr>
            <a:spLocks noGrp="1"/>
          </p:cNvSpPr>
          <p:nvPr>
            <p:ph type="sldNum" sz="quarter" idx="10"/>
          </p:nvPr>
        </p:nvSpPr>
        <p:spPr/>
        <p:txBody>
          <a:bodyPr/>
          <a:lstStyle/>
          <a:p>
            <a:fld id="{8246EC9A-187F-4D89-B276-1E9F551C801D}" type="slidenum">
              <a:rPr lang="en-GB" smtClean="0"/>
              <a:t>2</a:t>
            </a:fld>
            <a:endParaRPr lang="en-GB"/>
          </a:p>
        </p:txBody>
      </p:sp>
    </p:spTree>
    <p:extLst>
      <p:ext uri="{BB962C8B-B14F-4D97-AF65-F5344CB8AC3E}">
        <p14:creationId xmlns:p14="http://schemas.microsoft.com/office/powerpoint/2010/main" val="42850635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sv-SE" dirty="0" smtClean="0"/>
              <a:t>VURPA3000: </a:t>
            </a:r>
          </a:p>
          <a:p>
            <a:endParaRPr lang="sv-SE" dirty="0" smtClean="0"/>
          </a:p>
          <a:p>
            <a:r>
              <a:rPr lang="sv-SE" dirty="0" smtClean="0"/>
              <a:t>Till vänster: konfidens-karta direkt från output</a:t>
            </a:r>
            <a:r>
              <a:rPr lang="sv-SE" baseline="0" dirty="0" smtClean="0"/>
              <a:t> av neuronnätet. Applicera max i varje pixel ger ca 73%, 90%, 73%. </a:t>
            </a:r>
          </a:p>
          <a:p>
            <a:endParaRPr lang="sv-SE" baseline="0" dirty="0" smtClean="0"/>
          </a:p>
          <a:p>
            <a:r>
              <a:rPr lang="sv-SE" baseline="0" dirty="0" smtClean="0"/>
              <a:t>Till höger: </a:t>
            </a:r>
            <a:r>
              <a:rPr lang="sv-SE" baseline="0" dirty="0" err="1" smtClean="0"/>
              <a:t>Processerad</a:t>
            </a:r>
            <a:r>
              <a:rPr lang="sv-SE" baseline="0" dirty="0" smtClean="0"/>
              <a:t> max blandad med </a:t>
            </a:r>
            <a:r>
              <a:rPr lang="sv-SE" baseline="0" dirty="0" err="1" smtClean="0"/>
              <a:t>orginalbilden</a:t>
            </a:r>
            <a:r>
              <a:rPr lang="sv-SE" baseline="0" dirty="0" smtClean="0"/>
              <a:t>. Ökar andelen korrekt klassificerade block till 83%, 95 %, 77%.</a:t>
            </a:r>
          </a:p>
          <a:p>
            <a:endParaRPr lang="sv-SE" baseline="0" dirty="0" smtClean="0"/>
          </a:p>
          <a:p>
            <a:r>
              <a:rPr lang="sv-SE" baseline="0" dirty="0" smtClean="0"/>
              <a:t>Använde denna bilden största delen av testningen eftersom den innehåller relativt mycket väg och vatten. Finns både distinkta vägar samt områden som är svårare och täcks av träd. </a:t>
            </a:r>
            <a:endParaRPr lang="en-GB" dirty="0"/>
          </a:p>
        </p:txBody>
      </p:sp>
      <p:sp>
        <p:nvSpPr>
          <p:cNvPr id="4" name="Platshållare för bildnummer 3"/>
          <p:cNvSpPr>
            <a:spLocks noGrp="1"/>
          </p:cNvSpPr>
          <p:nvPr>
            <p:ph type="sldNum" sz="quarter" idx="10"/>
          </p:nvPr>
        </p:nvSpPr>
        <p:spPr/>
        <p:txBody>
          <a:bodyPr/>
          <a:lstStyle/>
          <a:p>
            <a:fld id="{8246EC9A-187F-4D89-B276-1E9F551C801D}" type="slidenum">
              <a:rPr lang="en-GB" smtClean="0"/>
              <a:t>11</a:t>
            </a:fld>
            <a:endParaRPr lang="en-GB"/>
          </a:p>
        </p:txBody>
      </p:sp>
    </p:spTree>
    <p:extLst>
      <p:ext uri="{BB962C8B-B14F-4D97-AF65-F5344CB8AC3E}">
        <p14:creationId xmlns:p14="http://schemas.microsoft.com/office/powerpoint/2010/main" val="39028185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sv-SE" dirty="0" smtClean="0"/>
              <a:t>VURPA3000: </a:t>
            </a:r>
          </a:p>
          <a:p>
            <a:endParaRPr lang="sv-SE" dirty="0" smtClean="0"/>
          </a:p>
          <a:p>
            <a:r>
              <a:rPr lang="sv-SE" dirty="0" smtClean="0"/>
              <a:t>Till vänster: test av samma nätverk på ett</a:t>
            </a:r>
            <a:r>
              <a:rPr lang="sv-SE" baseline="0" dirty="0" smtClean="0"/>
              <a:t> utsnitt som bara innehåller tydlig väg. Ger 76 %, 82%.</a:t>
            </a:r>
          </a:p>
          <a:p>
            <a:endParaRPr lang="sv-SE" baseline="0" dirty="0" smtClean="0"/>
          </a:p>
          <a:p>
            <a:r>
              <a:rPr lang="sv-SE" baseline="0" dirty="0" smtClean="0"/>
              <a:t>Till höger: Processerat max blandad med original. </a:t>
            </a:r>
            <a:r>
              <a:rPr lang="sv-SE" baseline="0" dirty="0" err="1" smtClean="0"/>
              <a:t>Öker</a:t>
            </a:r>
            <a:r>
              <a:rPr lang="sv-SE" baseline="0" dirty="0" smtClean="0"/>
              <a:t> andelen korrekt klassificerade block till 87%, 96%.</a:t>
            </a:r>
          </a:p>
          <a:p>
            <a:endParaRPr lang="sv-SE" baseline="0" dirty="0" smtClean="0"/>
          </a:p>
          <a:p>
            <a:r>
              <a:rPr lang="sv-SE" baseline="0" dirty="0" smtClean="0"/>
              <a:t>Vi ser att systemet har kapaciteten att klassificera väg med hög noggrannhet om distinkta vägar finns i testbilden </a:t>
            </a:r>
            <a:endParaRPr lang="en-GB" dirty="0"/>
          </a:p>
        </p:txBody>
      </p:sp>
      <p:sp>
        <p:nvSpPr>
          <p:cNvPr id="4" name="Platshållare för bildnummer 3"/>
          <p:cNvSpPr>
            <a:spLocks noGrp="1"/>
          </p:cNvSpPr>
          <p:nvPr>
            <p:ph type="sldNum" sz="quarter" idx="10"/>
          </p:nvPr>
        </p:nvSpPr>
        <p:spPr/>
        <p:txBody>
          <a:bodyPr/>
          <a:lstStyle/>
          <a:p>
            <a:fld id="{8246EC9A-187F-4D89-B276-1E9F551C801D}" type="slidenum">
              <a:rPr lang="en-GB" smtClean="0"/>
              <a:t>12</a:t>
            </a:fld>
            <a:endParaRPr lang="en-GB"/>
          </a:p>
        </p:txBody>
      </p:sp>
    </p:spTree>
    <p:extLst>
      <p:ext uri="{BB962C8B-B14F-4D97-AF65-F5344CB8AC3E}">
        <p14:creationId xmlns:p14="http://schemas.microsoft.com/office/powerpoint/2010/main" val="14142850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sv-SE" dirty="0" smtClean="0"/>
              <a:t>VURPA3000:</a:t>
            </a:r>
          </a:p>
          <a:p>
            <a:endParaRPr lang="sv-SE" dirty="0" smtClean="0"/>
          </a:p>
          <a:p>
            <a:r>
              <a:rPr lang="sv-SE" dirty="0" smtClean="0"/>
              <a:t>Våra svårigheter:</a:t>
            </a:r>
            <a:r>
              <a:rPr lang="sv-SE" baseline="0" dirty="0" smtClean="0"/>
              <a:t> </a:t>
            </a:r>
          </a:p>
          <a:p>
            <a:r>
              <a:rPr lang="sv-SE" baseline="0" dirty="0" smtClean="0"/>
              <a:t>Otillräckligt med OSM som </a:t>
            </a:r>
            <a:r>
              <a:rPr lang="sv-SE" baseline="0" dirty="0" err="1" smtClean="0"/>
              <a:t>ground</a:t>
            </a:r>
            <a:r>
              <a:rPr lang="sv-SE" baseline="0" dirty="0" smtClean="0"/>
              <a:t> </a:t>
            </a:r>
            <a:r>
              <a:rPr lang="sv-SE" baseline="0" dirty="0" err="1" smtClean="0"/>
              <a:t>truth</a:t>
            </a:r>
            <a:r>
              <a:rPr lang="sv-SE" baseline="0" dirty="0" smtClean="0"/>
              <a:t>, skulle behöva mer detaljerat för bakgrund</a:t>
            </a:r>
          </a:p>
          <a:p>
            <a:r>
              <a:rPr lang="sv-SE" baseline="0" dirty="0" err="1" smtClean="0"/>
              <a:t>Inbalans</a:t>
            </a:r>
            <a:r>
              <a:rPr lang="sv-SE" baseline="0" dirty="0" smtClean="0"/>
              <a:t> mellan klasserna i </a:t>
            </a:r>
            <a:r>
              <a:rPr lang="sv-SE" baseline="0" dirty="0" err="1" smtClean="0"/>
              <a:t>datan</a:t>
            </a:r>
            <a:r>
              <a:rPr lang="sv-SE" baseline="0" dirty="0" smtClean="0"/>
              <a:t>, mycket bakgrund i jämförelse mot väg och vatten</a:t>
            </a:r>
          </a:p>
          <a:p>
            <a:r>
              <a:rPr lang="sv-SE" baseline="0" dirty="0" smtClean="0"/>
              <a:t>Ambiguiteter. Ibland är träd markerade som väg i </a:t>
            </a:r>
            <a:r>
              <a:rPr lang="sv-SE" baseline="0" dirty="0" err="1" smtClean="0"/>
              <a:t>ground</a:t>
            </a:r>
            <a:r>
              <a:rPr lang="sv-SE" baseline="0" dirty="0" smtClean="0"/>
              <a:t> </a:t>
            </a:r>
            <a:r>
              <a:rPr lang="sv-SE" baseline="0" dirty="0" err="1" smtClean="0"/>
              <a:t>truth</a:t>
            </a:r>
            <a:r>
              <a:rPr lang="sv-SE" baseline="0" dirty="0" smtClean="0"/>
              <a:t> och ibland bakgrund</a:t>
            </a:r>
          </a:p>
          <a:p>
            <a:r>
              <a:rPr lang="sv-SE" baseline="0" dirty="0" smtClean="0"/>
              <a:t>Manuell </a:t>
            </a:r>
            <a:r>
              <a:rPr lang="sv-SE" baseline="0" dirty="0" err="1" smtClean="0"/>
              <a:t>bestämmning</a:t>
            </a:r>
            <a:r>
              <a:rPr lang="sv-SE" baseline="0" dirty="0" smtClean="0"/>
              <a:t> av vägbredd. </a:t>
            </a:r>
            <a:endParaRPr lang="en-GB" dirty="0"/>
          </a:p>
        </p:txBody>
      </p:sp>
      <p:sp>
        <p:nvSpPr>
          <p:cNvPr id="4" name="Platshållare för bildnummer 3"/>
          <p:cNvSpPr>
            <a:spLocks noGrp="1"/>
          </p:cNvSpPr>
          <p:nvPr>
            <p:ph type="sldNum" sz="quarter" idx="10"/>
          </p:nvPr>
        </p:nvSpPr>
        <p:spPr/>
        <p:txBody>
          <a:bodyPr/>
          <a:lstStyle/>
          <a:p>
            <a:fld id="{8246EC9A-187F-4D89-B276-1E9F551C801D}" type="slidenum">
              <a:rPr lang="en-GB" smtClean="0"/>
              <a:t>13</a:t>
            </a:fld>
            <a:endParaRPr lang="en-GB"/>
          </a:p>
        </p:txBody>
      </p:sp>
    </p:spTree>
    <p:extLst>
      <p:ext uri="{BB962C8B-B14F-4D97-AF65-F5344CB8AC3E}">
        <p14:creationId xmlns:p14="http://schemas.microsoft.com/office/powerpoint/2010/main" val="12006247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sv-SE" dirty="0" smtClean="0"/>
              <a:t>VURPA3000:</a:t>
            </a:r>
          </a:p>
          <a:p>
            <a:endParaRPr lang="sv-SE" dirty="0" smtClean="0"/>
          </a:p>
          <a:p>
            <a:r>
              <a:rPr lang="sv-SE" dirty="0" err="1" smtClean="0"/>
              <a:t>Overlay</a:t>
            </a:r>
            <a:r>
              <a:rPr lang="sv-SE" baseline="0" dirty="0" smtClean="0"/>
              <a:t> mellan resultat från nätverk som tränats med för mycket data där träd är satt till väg. Alla träd sätts till väg….</a:t>
            </a:r>
            <a:endParaRPr lang="en-GB" dirty="0"/>
          </a:p>
        </p:txBody>
      </p:sp>
      <p:sp>
        <p:nvSpPr>
          <p:cNvPr id="4" name="Platshållare för bildnummer 3"/>
          <p:cNvSpPr>
            <a:spLocks noGrp="1"/>
          </p:cNvSpPr>
          <p:nvPr>
            <p:ph type="sldNum" sz="quarter" idx="10"/>
          </p:nvPr>
        </p:nvSpPr>
        <p:spPr/>
        <p:txBody>
          <a:bodyPr/>
          <a:lstStyle/>
          <a:p>
            <a:fld id="{8246EC9A-187F-4D89-B276-1E9F551C801D}" type="slidenum">
              <a:rPr lang="en-GB" smtClean="0"/>
              <a:t>14</a:t>
            </a:fld>
            <a:endParaRPr lang="en-GB"/>
          </a:p>
        </p:txBody>
      </p:sp>
    </p:spTree>
    <p:extLst>
      <p:ext uri="{BB962C8B-B14F-4D97-AF65-F5344CB8AC3E}">
        <p14:creationId xmlns:p14="http://schemas.microsoft.com/office/powerpoint/2010/main" val="2264675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endParaRPr lang="en-GB" dirty="0"/>
          </a:p>
        </p:txBody>
      </p:sp>
      <p:sp>
        <p:nvSpPr>
          <p:cNvPr id="4" name="Platshållare för bildnummer 3"/>
          <p:cNvSpPr>
            <a:spLocks noGrp="1"/>
          </p:cNvSpPr>
          <p:nvPr>
            <p:ph type="sldNum" sz="quarter" idx="10"/>
          </p:nvPr>
        </p:nvSpPr>
        <p:spPr/>
        <p:txBody>
          <a:bodyPr/>
          <a:lstStyle/>
          <a:p>
            <a:fld id="{8246EC9A-187F-4D89-B276-1E9F551C801D}" type="slidenum">
              <a:rPr lang="en-GB" smtClean="0"/>
              <a:t>15</a:t>
            </a:fld>
            <a:endParaRPr lang="en-GB"/>
          </a:p>
        </p:txBody>
      </p:sp>
    </p:spTree>
    <p:extLst>
      <p:ext uri="{BB962C8B-B14F-4D97-AF65-F5344CB8AC3E}">
        <p14:creationId xmlns:p14="http://schemas.microsoft.com/office/powerpoint/2010/main" val="13079932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sv-SE" dirty="0" smtClean="0"/>
              <a:t>Karin, PATTERATTE2000, VURPA3000,</a:t>
            </a:r>
            <a:r>
              <a:rPr lang="sv-SE" baseline="0" dirty="0" smtClean="0"/>
              <a:t> BORIS HÅRD, Sara, GURRIS, GIT-JOCKE</a:t>
            </a:r>
            <a:endParaRPr lang="en-GB" dirty="0"/>
          </a:p>
        </p:txBody>
      </p:sp>
      <p:sp>
        <p:nvSpPr>
          <p:cNvPr id="4" name="Platshållare för bildnummer 3"/>
          <p:cNvSpPr>
            <a:spLocks noGrp="1"/>
          </p:cNvSpPr>
          <p:nvPr>
            <p:ph type="sldNum" sz="quarter" idx="10"/>
          </p:nvPr>
        </p:nvSpPr>
        <p:spPr/>
        <p:txBody>
          <a:bodyPr/>
          <a:lstStyle/>
          <a:p>
            <a:fld id="{8246EC9A-187F-4D89-B276-1E9F551C801D}" type="slidenum">
              <a:rPr lang="en-GB" smtClean="0"/>
              <a:t>16</a:t>
            </a:fld>
            <a:endParaRPr lang="en-GB"/>
          </a:p>
        </p:txBody>
      </p:sp>
    </p:spTree>
    <p:extLst>
      <p:ext uri="{BB962C8B-B14F-4D97-AF65-F5344CB8AC3E}">
        <p14:creationId xmlns:p14="http://schemas.microsoft.com/office/powerpoint/2010/main" val="29418859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sv-SE" dirty="0" smtClean="0"/>
              <a:t>GURRIS:</a:t>
            </a:r>
            <a:endParaRPr lang="en-GB" dirty="0"/>
          </a:p>
        </p:txBody>
      </p:sp>
      <p:sp>
        <p:nvSpPr>
          <p:cNvPr id="4" name="Platshållare för bildnummer 3"/>
          <p:cNvSpPr>
            <a:spLocks noGrp="1"/>
          </p:cNvSpPr>
          <p:nvPr>
            <p:ph type="sldNum" sz="quarter" idx="10"/>
          </p:nvPr>
        </p:nvSpPr>
        <p:spPr/>
        <p:txBody>
          <a:bodyPr/>
          <a:lstStyle/>
          <a:p>
            <a:fld id="{8246EC9A-187F-4D89-B276-1E9F551C801D}" type="slidenum">
              <a:rPr lang="en-GB" smtClean="0"/>
              <a:t>3</a:t>
            </a:fld>
            <a:endParaRPr lang="en-GB"/>
          </a:p>
        </p:txBody>
      </p:sp>
    </p:spTree>
    <p:extLst>
      <p:ext uri="{BB962C8B-B14F-4D97-AF65-F5344CB8AC3E}">
        <p14:creationId xmlns:p14="http://schemas.microsoft.com/office/powerpoint/2010/main" val="21168713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sv-SE" dirty="0" smtClean="0"/>
              <a:t>Karin: </a:t>
            </a:r>
            <a:r>
              <a:rPr lang="sv-SE" dirty="0" err="1" smtClean="0"/>
              <a:t>Background</a:t>
            </a:r>
            <a:r>
              <a:rPr lang="sv-SE" baseline="0" dirty="0" smtClean="0"/>
              <a:t> – Berätta vad projektet går ut på</a:t>
            </a:r>
          </a:p>
          <a:p>
            <a:r>
              <a:rPr lang="sv-SE" baseline="0" dirty="0" err="1" smtClean="0"/>
              <a:t>Specifications</a:t>
            </a:r>
            <a:r>
              <a:rPr lang="sv-SE" baseline="0" dirty="0" smtClean="0"/>
              <a:t> – Berätta vad vi har för krav</a:t>
            </a:r>
          </a:p>
          <a:p>
            <a:r>
              <a:rPr lang="sv-SE" baseline="0" dirty="0" smtClean="0"/>
              <a:t>	- </a:t>
            </a:r>
            <a:r>
              <a:rPr lang="sv-SE" baseline="0" dirty="0" err="1" smtClean="0"/>
              <a:t>classifying</a:t>
            </a:r>
            <a:r>
              <a:rPr lang="sv-SE" baseline="0" dirty="0" smtClean="0"/>
              <a:t> </a:t>
            </a:r>
            <a:r>
              <a:rPr lang="sv-SE" baseline="0" dirty="0" err="1" smtClean="0"/>
              <a:t>using</a:t>
            </a:r>
            <a:r>
              <a:rPr lang="sv-SE" baseline="0" dirty="0" smtClean="0"/>
              <a:t> </a:t>
            </a:r>
            <a:r>
              <a:rPr lang="sv-SE" baseline="0" dirty="0" err="1" smtClean="0"/>
              <a:t>machine</a:t>
            </a:r>
            <a:r>
              <a:rPr lang="sv-SE" baseline="0" dirty="0" smtClean="0"/>
              <a:t> </a:t>
            </a:r>
            <a:r>
              <a:rPr lang="sv-SE" baseline="0" dirty="0" err="1" smtClean="0"/>
              <a:t>learning</a:t>
            </a:r>
            <a:r>
              <a:rPr lang="sv-SE" baseline="0" dirty="0" smtClean="0"/>
              <a:t> and </a:t>
            </a:r>
            <a:r>
              <a:rPr lang="sv-SE" baseline="0" dirty="0" err="1" smtClean="0"/>
              <a:t>osm</a:t>
            </a:r>
            <a:endParaRPr lang="sv-SE" baseline="0" dirty="0" smtClean="0"/>
          </a:p>
          <a:p>
            <a:r>
              <a:rPr lang="sv-SE" baseline="0" dirty="0" smtClean="0"/>
              <a:t>	- klassa väg, vatten och resten sätts till bakgrund</a:t>
            </a:r>
            <a:endParaRPr lang="en-GB" dirty="0"/>
          </a:p>
        </p:txBody>
      </p:sp>
      <p:sp>
        <p:nvSpPr>
          <p:cNvPr id="4" name="Platshållare för bildnummer 3"/>
          <p:cNvSpPr>
            <a:spLocks noGrp="1"/>
          </p:cNvSpPr>
          <p:nvPr>
            <p:ph type="sldNum" sz="quarter" idx="10"/>
          </p:nvPr>
        </p:nvSpPr>
        <p:spPr/>
        <p:txBody>
          <a:bodyPr/>
          <a:lstStyle/>
          <a:p>
            <a:fld id="{8246EC9A-187F-4D89-B276-1E9F551C801D}" type="slidenum">
              <a:rPr lang="en-GB" smtClean="0"/>
              <a:t>4</a:t>
            </a:fld>
            <a:endParaRPr lang="en-GB"/>
          </a:p>
        </p:txBody>
      </p:sp>
    </p:spTree>
    <p:extLst>
      <p:ext uri="{BB962C8B-B14F-4D97-AF65-F5344CB8AC3E}">
        <p14:creationId xmlns:p14="http://schemas.microsoft.com/office/powerpoint/2010/main" val="34087733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sv-SE" dirty="0" smtClean="0"/>
              <a:t>Karin:</a:t>
            </a:r>
            <a:r>
              <a:rPr lang="sv-SE" baseline="0" dirty="0" smtClean="0"/>
              <a:t> </a:t>
            </a:r>
            <a:r>
              <a:rPr lang="sv-SE" dirty="0" smtClean="0"/>
              <a:t>Berätta övergripande hur systemet fungerar.</a:t>
            </a:r>
          </a:p>
          <a:p>
            <a:r>
              <a:rPr lang="en-GB" dirty="0" smtClean="0"/>
              <a:t>Flow chart of the system. To the left is the training module of the system. The system trains on a </a:t>
            </a:r>
            <a:r>
              <a:rPr lang="en-GB" dirty="0" err="1" smtClean="0"/>
              <a:t>Vricon</a:t>
            </a:r>
            <a:r>
              <a:rPr lang="en-GB" dirty="0" smtClean="0"/>
              <a:t> map with a OSM map as ground truth. During the training session, the system output is the accuracy on the training map. The test module (to the right) uses the classifier from the training module to classify another </a:t>
            </a:r>
            <a:r>
              <a:rPr lang="en-GB" dirty="0" err="1" smtClean="0"/>
              <a:t>Vricon</a:t>
            </a:r>
            <a:r>
              <a:rPr lang="en-GB" dirty="0" smtClean="0"/>
              <a:t> map </a:t>
            </a:r>
            <a:r>
              <a:rPr lang="en-GB" dirty="0" err="1" smtClean="0"/>
              <a:t>cutout</a:t>
            </a:r>
            <a:r>
              <a:rPr lang="en-GB" dirty="0" smtClean="0"/>
              <a:t> and outputs the same statistics of the accuracy and a classified map in RGB (one class in each </a:t>
            </a:r>
            <a:r>
              <a:rPr lang="en-GB" dirty="0" err="1" smtClean="0"/>
              <a:t>color</a:t>
            </a:r>
            <a:r>
              <a:rPr lang="en-GB" dirty="0" smtClean="0"/>
              <a:t> band). The only difference between the two statistical outputs from the two modules are that in the training module, the statistics are plotted over time as the network trains, which is not the case for the statistical output of the test module.</a:t>
            </a:r>
            <a:endParaRPr lang="en-GB" dirty="0"/>
          </a:p>
        </p:txBody>
      </p:sp>
      <p:sp>
        <p:nvSpPr>
          <p:cNvPr id="4" name="Platshållare för bildnummer 3"/>
          <p:cNvSpPr>
            <a:spLocks noGrp="1"/>
          </p:cNvSpPr>
          <p:nvPr>
            <p:ph type="sldNum" sz="quarter" idx="10"/>
          </p:nvPr>
        </p:nvSpPr>
        <p:spPr/>
        <p:txBody>
          <a:bodyPr/>
          <a:lstStyle/>
          <a:p>
            <a:fld id="{8246EC9A-187F-4D89-B276-1E9F551C801D}" type="slidenum">
              <a:rPr lang="en-GB" smtClean="0"/>
              <a:t>5</a:t>
            </a:fld>
            <a:endParaRPr lang="en-GB"/>
          </a:p>
        </p:txBody>
      </p:sp>
    </p:spTree>
    <p:extLst>
      <p:ext uri="{BB962C8B-B14F-4D97-AF65-F5344CB8AC3E}">
        <p14:creationId xmlns:p14="http://schemas.microsoft.com/office/powerpoint/2010/main" val="10880786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sv-SE" dirty="0" smtClean="0"/>
              <a:t>GIT-JOCKE:</a:t>
            </a:r>
            <a:r>
              <a:rPr lang="sv-SE" baseline="0" dirty="0" smtClean="0"/>
              <a:t> </a:t>
            </a:r>
          </a:p>
          <a:p>
            <a:r>
              <a:rPr lang="sv-SE" baseline="0" dirty="0" smtClean="0"/>
              <a:t>Ska alltså använda </a:t>
            </a:r>
            <a:r>
              <a:rPr lang="sv-SE" baseline="0" dirty="0" err="1" smtClean="0"/>
              <a:t>OpenStreetMap</a:t>
            </a:r>
            <a:r>
              <a:rPr lang="sv-SE" baseline="0" dirty="0" smtClean="0"/>
              <a:t> som </a:t>
            </a:r>
            <a:r>
              <a:rPr lang="sv-SE" baseline="0" dirty="0" err="1" smtClean="0"/>
              <a:t>Ground</a:t>
            </a:r>
            <a:r>
              <a:rPr lang="sv-SE" baseline="0" dirty="0" smtClean="0"/>
              <a:t> </a:t>
            </a:r>
            <a:r>
              <a:rPr lang="sv-SE" baseline="0" dirty="0" err="1" smtClean="0"/>
              <a:t>Truth</a:t>
            </a:r>
            <a:r>
              <a:rPr lang="sv-SE" baseline="0" dirty="0" smtClean="0"/>
              <a:t> – Facit – till vårt lärande system.</a:t>
            </a:r>
          </a:p>
          <a:p>
            <a:r>
              <a:rPr lang="en-GB" dirty="0" err="1" smtClean="0"/>
              <a:t>Öppen</a:t>
            </a:r>
            <a:r>
              <a:rPr lang="en-GB" dirty="0" smtClean="0"/>
              <a:t> </a:t>
            </a:r>
            <a:r>
              <a:rPr lang="en-GB" dirty="0" err="1" smtClean="0"/>
              <a:t>karta</a:t>
            </a:r>
            <a:r>
              <a:rPr lang="en-GB" dirty="0" smtClean="0"/>
              <a:t> </a:t>
            </a:r>
            <a:r>
              <a:rPr lang="en-GB" dirty="0" err="1" smtClean="0"/>
              <a:t>på</a:t>
            </a:r>
            <a:r>
              <a:rPr lang="en-GB" baseline="0" dirty="0" smtClean="0"/>
              <a:t> internet – </a:t>
            </a:r>
            <a:r>
              <a:rPr lang="en-GB" baseline="0" dirty="0" err="1" smtClean="0"/>
              <a:t>tillgänglig</a:t>
            </a:r>
            <a:r>
              <a:rPr lang="en-GB" baseline="0" dirty="0" smtClean="0"/>
              <a:t> </a:t>
            </a:r>
            <a:r>
              <a:rPr lang="en-GB" baseline="0" dirty="0" err="1" smtClean="0"/>
              <a:t>för</a:t>
            </a:r>
            <a:r>
              <a:rPr lang="en-GB" baseline="0" dirty="0" smtClean="0"/>
              <a:t> </a:t>
            </a:r>
            <a:r>
              <a:rPr lang="en-GB" baseline="0" dirty="0" err="1" smtClean="0"/>
              <a:t>alla</a:t>
            </a:r>
            <a:r>
              <a:rPr lang="en-GB" baseline="0" dirty="0" smtClean="0"/>
              <a:t> </a:t>
            </a:r>
            <a:r>
              <a:rPr lang="en-GB" baseline="0" dirty="0" err="1" smtClean="0"/>
              <a:t>att</a:t>
            </a:r>
            <a:r>
              <a:rPr lang="en-GB" baseline="0" dirty="0" smtClean="0"/>
              <a:t> </a:t>
            </a:r>
            <a:r>
              <a:rPr lang="en-GB" baseline="0" dirty="0" err="1" smtClean="0"/>
              <a:t>redigera</a:t>
            </a:r>
            <a:r>
              <a:rPr lang="en-GB" baseline="0" dirty="0" smtClean="0"/>
              <a:t> </a:t>
            </a:r>
            <a:r>
              <a:rPr lang="en-GB" baseline="0" dirty="0" err="1" smtClean="0"/>
              <a:t>och</a:t>
            </a:r>
            <a:r>
              <a:rPr lang="en-GB" baseline="0" dirty="0" smtClean="0"/>
              <a:t> </a:t>
            </a:r>
            <a:r>
              <a:rPr lang="en-GB" baseline="0" dirty="0" err="1" smtClean="0"/>
              <a:t>använda</a:t>
            </a:r>
            <a:r>
              <a:rPr lang="en-GB" baseline="0" dirty="0" smtClean="0"/>
              <a:t>.</a:t>
            </a:r>
          </a:p>
          <a:p>
            <a:r>
              <a:rPr lang="en-GB" baseline="0" dirty="0" smtClean="0"/>
              <a:t>Kan </a:t>
            </a:r>
            <a:r>
              <a:rPr lang="en-GB" baseline="0" dirty="0" err="1" smtClean="0"/>
              <a:t>laddas</a:t>
            </a:r>
            <a:r>
              <a:rPr lang="en-GB" baseline="0" dirty="0" smtClean="0"/>
              <a:t> </a:t>
            </a:r>
            <a:r>
              <a:rPr lang="en-GB" baseline="0" dirty="0" err="1" smtClean="0"/>
              <a:t>ner</a:t>
            </a:r>
            <a:r>
              <a:rPr lang="en-GB" baseline="0" dirty="0" smtClean="0"/>
              <a:t> </a:t>
            </a:r>
            <a:r>
              <a:rPr lang="en-GB" baseline="0" dirty="0" err="1" smtClean="0"/>
              <a:t>som</a:t>
            </a:r>
            <a:r>
              <a:rPr lang="en-GB" baseline="0" dirty="0" smtClean="0"/>
              <a:t> </a:t>
            </a:r>
            <a:r>
              <a:rPr lang="en-GB" baseline="0" dirty="0" err="1" smtClean="0"/>
              <a:t>fil</a:t>
            </a:r>
            <a:r>
              <a:rPr lang="en-GB" baseline="0" dirty="0" smtClean="0"/>
              <a:t> </a:t>
            </a:r>
            <a:r>
              <a:rPr lang="en-GB" baseline="0" dirty="0" err="1" smtClean="0"/>
              <a:t>i</a:t>
            </a:r>
            <a:r>
              <a:rPr lang="en-GB" baseline="0" dirty="0" smtClean="0"/>
              <a:t> </a:t>
            </a:r>
            <a:r>
              <a:rPr lang="en-GB" baseline="0" dirty="0" err="1" smtClean="0"/>
              <a:t>ett</a:t>
            </a:r>
            <a:r>
              <a:rPr lang="en-GB" baseline="0" dirty="0" smtClean="0"/>
              <a:t> </a:t>
            </a:r>
            <a:r>
              <a:rPr lang="en-GB" baseline="0" dirty="0" err="1" smtClean="0"/>
              <a:t>vektorformat</a:t>
            </a:r>
            <a:r>
              <a:rPr lang="en-GB" baseline="0" dirty="0" smtClean="0"/>
              <a:t> </a:t>
            </a:r>
            <a:r>
              <a:rPr lang="en-GB" baseline="0" dirty="0" err="1" smtClean="0"/>
              <a:t>som</a:t>
            </a:r>
            <a:r>
              <a:rPr lang="en-GB" baseline="0" dirty="0" smtClean="0"/>
              <a:t> ser </a:t>
            </a:r>
            <a:r>
              <a:rPr lang="en-GB" baseline="0" dirty="0" err="1" smtClean="0"/>
              <a:t>ut</a:t>
            </a:r>
            <a:r>
              <a:rPr lang="en-GB" baseline="0" dirty="0" smtClean="0"/>
              <a:t> </a:t>
            </a:r>
            <a:r>
              <a:rPr lang="en-GB" baseline="0" dirty="0" err="1" smtClean="0"/>
              <a:t>ungefär</a:t>
            </a:r>
            <a:r>
              <a:rPr lang="en-GB" baseline="0" dirty="0" smtClean="0"/>
              <a:t> </a:t>
            </a:r>
            <a:r>
              <a:rPr lang="en-GB" baseline="0" dirty="0" err="1" smtClean="0"/>
              <a:t>som</a:t>
            </a:r>
            <a:r>
              <a:rPr lang="en-GB" baseline="0" dirty="0" smtClean="0"/>
              <a:t> xml-filer.</a:t>
            </a:r>
          </a:p>
          <a:p>
            <a:r>
              <a:rPr lang="en-GB" baseline="0" dirty="0" err="1" smtClean="0"/>
              <a:t>Behövs</a:t>
            </a:r>
            <a:r>
              <a:rPr lang="en-GB" baseline="0" dirty="0" smtClean="0"/>
              <a:t> </a:t>
            </a:r>
            <a:r>
              <a:rPr lang="en-GB" baseline="0" dirty="0" err="1" smtClean="0"/>
              <a:t>förbearbetning</a:t>
            </a:r>
            <a:r>
              <a:rPr lang="en-GB" baseline="0" dirty="0" smtClean="0"/>
              <a:t>:</a:t>
            </a:r>
            <a:br>
              <a:rPr lang="en-GB" baseline="0" dirty="0" smtClean="0"/>
            </a:br>
            <a:r>
              <a:rPr lang="en-GB" baseline="0" dirty="0" err="1" smtClean="0"/>
              <a:t>Dels</a:t>
            </a:r>
            <a:r>
              <a:rPr lang="en-GB" baseline="0" dirty="0" smtClean="0"/>
              <a:t> </a:t>
            </a:r>
            <a:r>
              <a:rPr lang="en-GB" baseline="0" dirty="0" err="1" smtClean="0"/>
              <a:t>vill</a:t>
            </a:r>
            <a:r>
              <a:rPr lang="en-GB" baseline="0" dirty="0" smtClean="0"/>
              <a:t> vi ha ground truth </a:t>
            </a:r>
            <a:r>
              <a:rPr lang="en-GB" baseline="0" dirty="0" err="1" smtClean="0"/>
              <a:t>i</a:t>
            </a:r>
            <a:r>
              <a:rPr lang="en-GB" baseline="0" dirty="0" smtClean="0"/>
              <a:t> </a:t>
            </a:r>
            <a:r>
              <a:rPr lang="en-GB" baseline="0" dirty="0" err="1" smtClean="0"/>
              <a:t>rasterformat</a:t>
            </a:r>
            <a:r>
              <a:rPr lang="en-GB" baseline="0" dirty="0" smtClean="0"/>
              <a:t> till </a:t>
            </a:r>
            <a:r>
              <a:rPr lang="en-GB" baseline="0" dirty="0" err="1" smtClean="0"/>
              <a:t>vårt</a:t>
            </a:r>
            <a:r>
              <a:rPr lang="en-GB" baseline="0" dirty="0" smtClean="0"/>
              <a:t> </a:t>
            </a:r>
            <a:r>
              <a:rPr lang="en-GB" baseline="0" dirty="0" err="1" smtClean="0"/>
              <a:t>lärande</a:t>
            </a:r>
            <a:r>
              <a:rPr lang="en-GB" baseline="0" dirty="0" smtClean="0"/>
              <a:t> system - </a:t>
            </a:r>
            <a:r>
              <a:rPr lang="en-GB" baseline="0" dirty="0" err="1" smtClean="0"/>
              <a:t>Dels</a:t>
            </a:r>
            <a:r>
              <a:rPr lang="en-GB" baseline="0" dirty="0" smtClean="0"/>
              <a:t> </a:t>
            </a:r>
            <a:r>
              <a:rPr lang="en-GB" baseline="0" dirty="0" err="1" smtClean="0"/>
              <a:t>är</a:t>
            </a:r>
            <a:r>
              <a:rPr lang="en-GB" baseline="0" dirty="0" smtClean="0"/>
              <a:t> </a:t>
            </a:r>
            <a:r>
              <a:rPr lang="en-GB" baseline="0" dirty="0" err="1" smtClean="0"/>
              <a:t>satellitbilderna</a:t>
            </a:r>
            <a:r>
              <a:rPr lang="en-GB" baseline="0" dirty="0" smtClean="0"/>
              <a:t> </a:t>
            </a:r>
            <a:r>
              <a:rPr lang="en-GB" baseline="0" dirty="0" err="1" smtClean="0"/>
              <a:t>och</a:t>
            </a:r>
            <a:r>
              <a:rPr lang="en-GB" baseline="0" dirty="0" smtClean="0"/>
              <a:t> OSM </a:t>
            </a:r>
            <a:r>
              <a:rPr lang="en-GB" baseline="0" dirty="0" err="1" smtClean="0"/>
              <a:t>i</a:t>
            </a:r>
            <a:r>
              <a:rPr lang="en-GB" baseline="0" dirty="0" smtClean="0"/>
              <a:t> </a:t>
            </a:r>
            <a:r>
              <a:rPr lang="en-GB" baseline="0" dirty="0" err="1" smtClean="0"/>
              <a:t>olika</a:t>
            </a:r>
            <a:r>
              <a:rPr lang="en-GB" baseline="0" dirty="0" smtClean="0"/>
              <a:t> </a:t>
            </a:r>
            <a:r>
              <a:rPr lang="en-GB" baseline="0" dirty="0" err="1" smtClean="0"/>
              <a:t>koordinatsystem</a:t>
            </a:r>
            <a:r>
              <a:rPr lang="en-GB" baseline="0" dirty="0" smtClean="0"/>
              <a:t>.</a:t>
            </a:r>
          </a:p>
          <a:p>
            <a:r>
              <a:rPr lang="en-GB" baseline="0" dirty="0" smtClean="0"/>
              <a:t>Vi </a:t>
            </a:r>
            <a:r>
              <a:rPr lang="en-GB" baseline="0" dirty="0" err="1" smtClean="0"/>
              <a:t>börjar</a:t>
            </a:r>
            <a:r>
              <a:rPr lang="en-GB" baseline="0" dirty="0" smtClean="0"/>
              <a:t> med </a:t>
            </a:r>
            <a:r>
              <a:rPr lang="en-GB" baseline="0" dirty="0" err="1" smtClean="0"/>
              <a:t>att</a:t>
            </a:r>
            <a:r>
              <a:rPr lang="en-GB" baseline="0" dirty="0" smtClean="0"/>
              <a:t> </a:t>
            </a:r>
            <a:r>
              <a:rPr lang="en-GB" baseline="0" dirty="0" err="1" smtClean="0"/>
              <a:t>välja</a:t>
            </a:r>
            <a:r>
              <a:rPr lang="en-GB" baseline="0" dirty="0" smtClean="0"/>
              <a:t> </a:t>
            </a:r>
            <a:r>
              <a:rPr lang="en-GB" baseline="0" dirty="0" err="1" smtClean="0"/>
              <a:t>ut</a:t>
            </a:r>
            <a:r>
              <a:rPr lang="en-GB" baseline="0" dirty="0" smtClean="0"/>
              <a:t> </a:t>
            </a:r>
            <a:r>
              <a:rPr lang="en-GB" baseline="0" dirty="0" err="1" smtClean="0"/>
              <a:t>ett</a:t>
            </a:r>
            <a:r>
              <a:rPr lang="en-GB" baseline="0" dirty="0" smtClean="0"/>
              <a:t> </a:t>
            </a:r>
            <a:r>
              <a:rPr lang="en-GB" baseline="0" dirty="0" err="1" smtClean="0"/>
              <a:t>område</a:t>
            </a:r>
            <a:r>
              <a:rPr lang="en-GB" baseline="0" dirty="0" smtClean="0"/>
              <a:t> </a:t>
            </a:r>
            <a:r>
              <a:rPr lang="en-GB" baseline="0" dirty="0" err="1" smtClean="0"/>
              <a:t>i</a:t>
            </a:r>
            <a:r>
              <a:rPr lang="en-GB" baseline="0" dirty="0" smtClean="0"/>
              <a:t> </a:t>
            </a:r>
            <a:r>
              <a:rPr lang="en-GB" baseline="0" dirty="0" err="1" smtClean="0"/>
              <a:t>satellitbilden</a:t>
            </a:r>
            <a:r>
              <a:rPr lang="en-GB" baseline="0" dirty="0" smtClean="0"/>
              <a:t>, </a:t>
            </a:r>
            <a:r>
              <a:rPr lang="en-GB" baseline="0" dirty="0" err="1" smtClean="0"/>
              <a:t>och</a:t>
            </a:r>
            <a:r>
              <a:rPr lang="en-GB" baseline="0" dirty="0" smtClean="0"/>
              <a:t> </a:t>
            </a:r>
            <a:r>
              <a:rPr lang="en-GB" baseline="0" dirty="0" err="1" smtClean="0"/>
              <a:t>konverterar</a:t>
            </a:r>
            <a:r>
              <a:rPr lang="en-GB" baseline="0" dirty="0" smtClean="0"/>
              <a:t> </a:t>
            </a:r>
            <a:r>
              <a:rPr lang="en-GB" baseline="0" dirty="0" err="1" smtClean="0"/>
              <a:t>områdets</a:t>
            </a:r>
            <a:r>
              <a:rPr lang="en-GB" baseline="0" dirty="0" smtClean="0"/>
              <a:t> </a:t>
            </a:r>
            <a:r>
              <a:rPr lang="en-GB" baseline="0" dirty="0" err="1" smtClean="0"/>
              <a:t>koordinater</a:t>
            </a:r>
            <a:r>
              <a:rPr lang="en-GB" baseline="0" dirty="0" smtClean="0"/>
              <a:t> till </a:t>
            </a:r>
            <a:r>
              <a:rPr lang="en-GB" baseline="0" dirty="0" err="1" smtClean="0"/>
              <a:t>samma</a:t>
            </a:r>
            <a:r>
              <a:rPr lang="en-GB" baseline="0" dirty="0" smtClean="0"/>
              <a:t> </a:t>
            </a:r>
            <a:r>
              <a:rPr lang="en-GB" baseline="0" dirty="0" err="1" smtClean="0"/>
              <a:t>koordinatsystem</a:t>
            </a:r>
            <a:r>
              <a:rPr lang="en-GB" baseline="0" dirty="0" smtClean="0"/>
              <a:t> </a:t>
            </a:r>
            <a:r>
              <a:rPr lang="en-GB" baseline="0" dirty="0" err="1" smtClean="0"/>
              <a:t>som</a:t>
            </a:r>
            <a:r>
              <a:rPr lang="en-GB" baseline="0" dirty="0" smtClean="0"/>
              <a:t> OSM.</a:t>
            </a:r>
          </a:p>
          <a:p>
            <a:r>
              <a:rPr lang="en-GB" baseline="0" dirty="0" err="1" smtClean="0"/>
              <a:t>Hämtar</a:t>
            </a:r>
            <a:r>
              <a:rPr lang="en-GB" baseline="0" dirty="0" smtClean="0"/>
              <a:t> hem OSM-</a:t>
            </a:r>
            <a:r>
              <a:rPr lang="en-GB" baseline="0" dirty="0" err="1" smtClean="0"/>
              <a:t>fil</a:t>
            </a:r>
            <a:r>
              <a:rPr lang="en-GB" baseline="0" dirty="0" smtClean="0"/>
              <a:t> </a:t>
            </a:r>
            <a:r>
              <a:rPr lang="en-GB" baseline="0" dirty="0" err="1" smtClean="0"/>
              <a:t>automatiskt</a:t>
            </a:r>
            <a:r>
              <a:rPr lang="en-GB" baseline="0" dirty="0" smtClean="0"/>
              <a:t> via API.</a:t>
            </a:r>
          </a:p>
          <a:p>
            <a:r>
              <a:rPr lang="en-GB" baseline="0" dirty="0" err="1" smtClean="0"/>
              <a:t>Konverterar</a:t>
            </a:r>
            <a:r>
              <a:rPr lang="en-GB" baseline="0" dirty="0" smtClean="0"/>
              <a:t> </a:t>
            </a:r>
            <a:r>
              <a:rPr lang="en-GB" baseline="0" dirty="0" err="1" smtClean="0"/>
              <a:t>tillbaka</a:t>
            </a:r>
            <a:r>
              <a:rPr lang="en-GB" baseline="0" dirty="0" smtClean="0"/>
              <a:t> </a:t>
            </a:r>
            <a:r>
              <a:rPr lang="en-GB" baseline="0" dirty="0" err="1" smtClean="0"/>
              <a:t>allt</a:t>
            </a:r>
            <a:r>
              <a:rPr lang="en-GB" baseline="0" dirty="0" smtClean="0"/>
              <a:t> </a:t>
            </a:r>
            <a:r>
              <a:rPr lang="en-GB" baseline="0" dirty="0" err="1" smtClean="0"/>
              <a:t>innehåll</a:t>
            </a:r>
            <a:r>
              <a:rPr lang="en-GB" baseline="0" dirty="0" smtClean="0"/>
              <a:t> </a:t>
            </a:r>
            <a:r>
              <a:rPr lang="en-GB" baseline="0" dirty="0" err="1" smtClean="0"/>
              <a:t>i</a:t>
            </a:r>
            <a:r>
              <a:rPr lang="en-GB" baseline="0" dirty="0" smtClean="0"/>
              <a:t> </a:t>
            </a:r>
            <a:r>
              <a:rPr lang="en-GB" baseline="0" dirty="0" err="1" smtClean="0"/>
              <a:t>filen</a:t>
            </a:r>
            <a:r>
              <a:rPr lang="en-GB" baseline="0" dirty="0" smtClean="0"/>
              <a:t> till </a:t>
            </a:r>
            <a:r>
              <a:rPr lang="en-GB" baseline="0" dirty="0" err="1" smtClean="0"/>
              <a:t>satellitbildens</a:t>
            </a:r>
            <a:r>
              <a:rPr lang="en-GB" baseline="0" dirty="0" smtClean="0"/>
              <a:t> </a:t>
            </a:r>
            <a:r>
              <a:rPr lang="en-GB" baseline="0" dirty="0" err="1" smtClean="0"/>
              <a:t>koordinatsystem</a:t>
            </a:r>
            <a:r>
              <a:rPr lang="en-GB" baseline="0" dirty="0" smtClean="0"/>
              <a:t>.</a:t>
            </a:r>
          </a:p>
          <a:p>
            <a:r>
              <a:rPr lang="en-GB" dirty="0" err="1" smtClean="0"/>
              <a:t>Väljer</a:t>
            </a:r>
            <a:r>
              <a:rPr lang="en-GB" baseline="0" dirty="0" smtClean="0"/>
              <a:t> </a:t>
            </a:r>
            <a:r>
              <a:rPr lang="en-GB" baseline="0" dirty="0" err="1" smtClean="0"/>
              <a:t>ut</a:t>
            </a:r>
            <a:r>
              <a:rPr lang="en-GB" baseline="0" dirty="0" smtClean="0"/>
              <a:t> </a:t>
            </a:r>
            <a:r>
              <a:rPr lang="en-GB" baseline="0" dirty="0" err="1" smtClean="0"/>
              <a:t>det</a:t>
            </a:r>
            <a:r>
              <a:rPr lang="en-GB" baseline="0" dirty="0" smtClean="0"/>
              <a:t> </a:t>
            </a:r>
            <a:r>
              <a:rPr lang="en-GB" baseline="0" dirty="0" err="1" smtClean="0"/>
              <a:t>innehåll</a:t>
            </a:r>
            <a:r>
              <a:rPr lang="en-GB" baseline="0" dirty="0" smtClean="0"/>
              <a:t> vi </a:t>
            </a:r>
            <a:r>
              <a:rPr lang="en-GB" baseline="0" dirty="0" err="1" smtClean="0"/>
              <a:t>vill</a:t>
            </a:r>
            <a:r>
              <a:rPr lang="en-GB" baseline="0" dirty="0" smtClean="0"/>
              <a:t> ha, </a:t>
            </a:r>
            <a:r>
              <a:rPr lang="en-GB" baseline="0" dirty="0" err="1" smtClean="0"/>
              <a:t>alltså</a:t>
            </a:r>
            <a:r>
              <a:rPr lang="en-GB" baseline="0" dirty="0" smtClean="0"/>
              <a:t> </a:t>
            </a:r>
            <a:r>
              <a:rPr lang="en-GB" baseline="0" dirty="0" err="1" smtClean="0"/>
              <a:t>vägar</a:t>
            </a:r>
            <a:r>
              <a:rPr lang="en-GB" baseline="0" dirty="0" smtClean="0"/>
              <a:t> </a:t>
            </a:r>
            <a:r>
              <a:rPr lang="en-GB" baseline="0" dirty="0" err="1" smtClean="0"/>
              <a:t>av</a:t>
            </a:r>
            <a:r>
              <a:rPr lang="en-GB" baseline="0" dirty="0" smtClean="0"/>
              <a:t> </a:t>
            </a:r>
            <a:r>
              <a:rPr lang="en-GB" baseline="0" dirty="0" err="1" smtClean="0"/>
              <a:t>rätt</a:t>
            </a:r>
            <a:r>
              <a:rPr lang="en-GB" baseline="0" dirty="0" smtClean="0"/>
              <a:t> </a:t>
            </a:r>
            <a:r>
              <a:rPr lang="en-GB" baseline="0" dirty="0" err="1" smtClean="0"/>
              <a:t>storlek</a:t>
            </a:r>
            <a:r>
              <a:rPr lang="en-GB" baseline="0" dirty="0" smtClean="0"/>
              <a:t> </a:t>
            </a:r>
            <a:r>
              <a:rPr lang="en-GB" baseline="0" dirty="0" err="1" smtClean="0"/>
              <a:t>och</a:t>
            </a:r>
            <a:r>
              <a:rPr lang="en-GB" baseline="0" dirty="0" smtClean="0"/>
              <a:t> </a:t>
            </a:r>
            <a:r>
              <a:rPr lang="en-GB" baseline="0" dirty="0" err="1" smtClean="0"/>
              <a:t>vatten</a:t>
            </a:r>
            <a:r>
              <a:rPr lang="en-GB" baseline="0" dirty="0" smtClean="0"/>
              <a:t>.</a:t>
            </a:r>
            <a:br>
              <a:rPr lang="en-GB" baseline="0" dirty="0" smtClean="0"/>
            </a:br>
            <a:r>
              <a:rPr lang="en-GB" baseline="0" dirty="0" err="1" smtClean="0"/>
              <a:t>Rasteriserar</a:t>
            </a:r>
            <a:r>
              <a:rPr lang="en-GB" baseline="0" dirty="0" smtClean="0"/>
              <a:t> </a:t>
            </a:r>
            <a:r>
              <a:rPr lang="en-GB" baseline="0" dirty="0" err="1" smtClean="0"/>
              <a:t>detta</a:t>
            </a:r>
            <a:r>
              <a:rPr lang="en-GB" baseline="0" dirty="0" smtClean="0"/>
              <a:t> med </a:t>
            </a:r>
            <a:r>
              <a:rPr lang="en-GB" baseline="0" dirty="0" err="1" smtClean="0"/>
              <a:t>lämpliga</a:t>
            </a:r>
            <a:r>
              <a:rPr lang="en-GB" baseline="0" dirty="0" smtClean="0"/>
              <a:t> </a:t>
            </a:r>
            <a:r>
              <a:rPr lang="en-GB" baseline="0" dirty="0" err="1" smtClean="0"/>
              <a:t>färger</a:t>
            </a:r>
            <a:r>
              <a:rPr lang="en-GB" baseline="0" dirty="0" smtClean="0"/>
              <a:t> </a:t>
            </a:r>
            <a:r>
              <a:rPr lang="en-GB" baseline="0" dirty="0" err="1" smtClean="0"/>
              <a:t>och</a:t>
            </a:r>
            <a:r>
              <a:rPr lang="en-GB" baseline="0" dirty="0" smtClean="0"/>
              <a:t> </a:t>
            </a:r>
            <a:r>
              <a:rPr lang="en-GB" baseline="0" dirty="0" err="1" smtClean="0"/>
              <a:t>tjocklek</a:t>
            </a:r>
            <a:r>
              <a:rPr lang="en-GB" baseline="0" dirty="0" smtClean="0"/>
              <a:t> </a:t>
            </a:r>
            <a:r>
              <a:rPr lang="en-GB" baseline="0" dirty="0" err="1" smtClean="0"/>
              <a:t>på</a:t>
            </a:r>
            <a:r>
              <a:rPr lang="en-GB" baseline="0" dirty="0" smtClean="0"/>
              <a:t> </a:t>
            </a:r>
            <a:r>
              <a:rPr lang="en-GB" baseline="0" dirty="0" err="1" smtClean="0"/>
              <a:t>vägar</a:t>
            </a:r>
            <a:r>
              <a:rPr lang="en-GB" baseline="0" dirty="0" smtClean="0"/>
              <a:t>.</a:t>
            </a:r>
          </a:p>
          <a:p>
            <a:r>
              <a:rPr lang="en-GB" baseline="0" dirty="0" smtClean="0"/>
              <a:t>Nu </a:t>
            </a:r>
            <a:r>
              <a:rPr lang="en-GB" baseline="0" dirty="0" err="1" smtClean="0"/>
              <a:t>har</a:t>
            </a:r>
            <a:r>
              <a:rPr lang="en-GB" baseline="0" dirty="0" smtClean="0"/>
              <a:t> vi </a:t>
            </a:r>
            <a:r>
              <a:rPr lang="en-GB" baseline="0" dirty="0" err="1" smtClean="0"/>
              <a:t>vår</a:t>
            </a:r>
            <a:r>
              <a:rPr lang="en-GB" baseline="0" dirty="0" smtClean="0"/>
              <a:t> </a:t>
            </a:r>
            <a:r>
              <a:rPr lang="en-GB" baseline="0" dirty="0" err="1" smtClean="0"/>
              <a:t>färdiga</a:t>
            </a:r>
            <a:r>
              <a:rPr lang="en-GB" baseline="0" dirty="0" smtClean="0"/>
              <a:t> ground truth-</a:t>
            </a:r>
            <a:r>
              <a:rPr lang="en-GB" baseline="0" dirty="0" err="1" smtClean="0"/>
              <a:t>bild</a:t>
            </a:r>
            <a:r>
              <a:rPr lang="en-GB" baseline="0" dirty="0" smtClean="0"/>
              <a:t>, </a:t>
            </a:r>
            <a:r>
              <a:rPr lang="en-GB" baseline="0" dirty="0" err="1" smtClean="0"/>
              <a:t>som</a:t>
            </a:r>
            <a:r>
              <a:rPr lang="en-GB" baseline="0" dirty="0" smtClean="0"/>
              <a:t> </a:t>
            </a:r>
            <a:r>
              <a:rPr lang="en-GB" baseline="0" dirty="0" err="1" smtClean="0"/>
              <a:t>syns</a:t>
            </a:r>
            <a:r>
              <a:rPr lang="en-GB" baseline="0" dirty="0" smtClean="0"/>
              <a:t> till </a:t>
            </a:r>
            <a:r>
              <a:rPr lang="en-GB" baseline="0" dirty="0" err="1" smtClean="0"/>
              <a:t>höger</a:t>
            </a:r>
            <a:r>
              <a:rPr lang="en-GB" baseline="0" dirty="0" smtClean="0"/>
              <a:t>.</a:t>
            </a:r>
            <a:endParaRPr lang="en-GB" dirty="0"/>
          </a:p>
        </p:txBody>
      </p:sp>
      <p:sp>
        <p:nvSpPr>
          <p:cNvPr id="4" name="Platshållare för bildnummer 3"/>
          <p:cNvSpPr>
            <a:spLocks noGrp="1"/>
          </p:cNvSpPr>
          <p:nvPr>
            <p:ph type="sldNum" sz="quarter" idx="10"/>
          </p:nvPr>
        </p:nvSpPr>
        <p:spPr/>
        <p:txBody>
          <a:bodyPr/>
          <a:lstStyle/>
          <a:p>
            <a:fld id="{8246EC9A-187F-4D89-B276-1E9F551C801D}" type="slidenum">
              <a:rPr lang="en-GB" smtClean="0"/>
              <a:pPr/>
              <a:t>6</a:t>
            </a:fld>
            <a:endParaRPr lang="en-GB"/>
          </a:p>
        </p:txBody>
      </p:sp>
    </p:spTree>
    <p:extLst>
      <p:ext uri="{BB962C8B-B14F-4D97-AF65-F5344CB8AC3E}">
        <p14:creationId xmlns:p14="http://schemas.microsoft.com/office/powerpoint/2010/main" val="19389388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sv-SE" dirty="0" smtClean="0"/>
              <a:t>TORAN/SARA:</a:t>
            </a:r>
            <a:r>
              <a:rPr lang="sv-SE" baseline="0" dirty="0" smtClean="0"/>
              <a:t> </a:t>
            </a:r>
            <a:r>
              <a:rPr lang="sv-SE" dirty="0" smtClean="0"/>
              <a:t>Vi tar ut block med storleken 4x4</a:t>
            </a:r>
          </a:p>
          <a:p>
            <a:endParaRPr lang="sv-SE" dirty="0" smtClean="0"/>
          </a:p>
          <a:p>
            <a:r>
              <a:rPr lang="sv-SE" dirty="0" smtClean="0"/>
              <a:t>GLCM – Använder</a:t>
            </a:r>
            <a:r>
              <a:rPr lang="sv-SE" baseline="0" dirty="0" smtClean="0"/>
              <a:t> GLCM för att ta fram våra features som sedan skickas in i neuronnätet</a:t>
            </a:r>
          </a:p>
          <a:p>
            <a:r>
              <a:rPr lang="sv-SE" baseline="0" dirty="0" smtClean="0"/>
              <a:t>           - Detta görs genom att </a:t>
            </a:r>
            <a:r>
              <a:rPr lang="sv-SE" baseline="0" dirty="0" err="1" smtClean="0"/>
              <a:t>glcm</a:t>
            </a:r>
            <a:r>
              <a:rPr lang="sv-SE" baseline="0" dirty="0" smtClean="0"/>
              <a:t> jämför gråskalan mellan pixelpar och dess positioner i blocket. Utifrån dessa pixelpar kan man beräkna olika features så som energi, </a:t>
            </a:r>
            <a:r>
              <a:rPr lang="sv-SE" baseline="0" dirty="0" err="1" smtClean="0"/>
              <a:t>homogeneity</a:t>
            </a:r>
            <a:r>
              <a:rPr lang="sv-SE" baseline="0" dirty="0" smtClean="0"/>
              <a:t>, </a:t>
            </a:r>
            <a:r>
              <a:rPr lang="sv-SE" baseline="0" dirty="0" err="1" smtClean="0"/>
              <a:t>dissimilarity</a:t>
            </a:r>
            <a:r>
              <a:rPr lang="sv-SE" baseline="0" dirty="0" smtClean="0"/>
              <a:t>, ASM        (</a:t>
            </a:r>
            <a:r>
              <a:rPr lang="sv-SE" baseline="0" dirty="0" err="1" smtClean="0"/>
              <a:t>angular</a:t>
            </a:r>
            <a:r>
              <a:rPr lang="sv-SE" baseline="0" dirty="0" smtClean="0"/>
              <a:t> second moment), </a:t>
            </a:r>
            <a:r>
              <a:rPr lang="sv-SE" baseline="0" dirty="0" err="1" smtClean="0"/>
              <a:t>contrast</a:t>
            </a:r>
            <a:r>
              <a:rPr lang="sv-SE" baseline="0" dirty="0" smtClean="0"/>
              <a:t> samt </a:t>
            </a:r>
            <a:r>
              <a:rPr lang="sv-SE" baseline="0" dirty="0" err="1" smtClean="0"/>
              <a:t>correlation</a:t>
            </a:r>
            <a:r>
              <a:rPr lang="sv-SE" baseline="0" dirty="0" smtClean="0"/>
              <a:t>.</a:t>
            </a:r>
          </a:p>
          <a:p>
            <a:endParaRPr lang="sv-SE" baseline="0" dirty="0" smtClean="0"/>
          </a:p>
          <a:p>
            <a:r>
              <a:rPr lang="sv-SE" baseline="0" dirty="0" err="1" smtClean="0"/>
              <a:t>Mean</a:t>
            </a:r>
            <a:r>
              <a:rPr lang="sv-SE" baseline="0" dirty="0" smtClean="0"/>
              <a:t> </a:t>
            </a:r>
            <a:r>
              <a:rPr lang="sv-SE" baseline="0" dirty="0" err="1" smtClean="0"/>
              <a:t>value</a:t>
            </a:r>
            <a:r>
              <a:rPr lang="sv-SE" baseline="0" dirty="0" smtClean="0"/>
              <a:t> – Vi beräknar även medelvärdet för blocket och använder detta som en feature</a:t>
            </a:r>
          </a:p>
          <a:p>
            <a:endParaRPr lang="sv-SE" baseline="0" dirty="0" smtClean="0"/>
          </a:p>
          <a:p>
            <a:r>
              <a:rPr lang="sv-SE" baseline="0" dirty="0" err="1" smtClean="0"/>
              <a:t>Height</a:t>
            </a:r>
            <a:r>
              <a:rPr lang="sv-SE" baseline="0" dirty="0" smtClean="0"/>
              <a:t> </a:t>
            </a:r>
            <a:r>
              <a:rPr lang="sv-SE" baseline="0" dirty="0" err="1" smtClean="0"/>
              <a:t>map</a:t>
            </a:r>
            <a:r>
              <a:rPr lang="sv-SE" baseline="0" dirty="0" smtClean="0"/>
              <a:t> – </a:t>
            </a:r>
            <a:r>
              <a:rPr lang="sv-SE" baseline="0" dirty="0" err="1" smtClean="0"/>
              <a:t>Height</a:t>
            </a:r>
            <a:r>
              <a:rPr lang="sv-SE" baseline="0" dirty="0" smtClean="0"/>
              <a:t> </a:t>
            </a:r>
            <a:r>
              <a:rPr lang="sv-SE" baseline="0" dirty="0" err="1" smtClean="0"/>
              <a:t>map</a:t>
            </a:r>
            <a:r>
              <a:rPr lang="sv-SE" baseline="0" dirty="0" smtClean="0"/>
              <a:t> featuren som man kan se längst ner till höger beräknas genom adaptive </a:t>
            </a:r>
            <a:r>
              <a:rPr lang="sv-SE" baseline="0" dirty="0" err="1" smtClean="0"/>
              <a:t>tresholding</a:t>
            </a:r>
            <a:r>
              <a:rPr lang="sv-SE" baseline="0" dirty="0" smtClean="0"/>
              <a:t> över ett närliggande område. Detta kommer därför att representeras som en binär bild och    även det vi ser i bilden. </a:t>
            </a:r>
            <a:endParaRPr lang="en-GB" dirty="0"/>
          </a:p>
        </p:txBody>
      </p:sp>
      <p:sp>
        <p:nvSpPr>
          <p:cNvPr id="4" name="Platshållare för bildnummer 3"/>
          <p:cNvSpPr>
            <a:spLocks noGrp="1"/>
          </p:cNvSpPr>
          <p:nvPr>
            <p:ph type="sldNum" sz="quarter" idx="10"/>
          </p:nvPr>
        </p:nvSpPr>
        <p:spPr/>
        <p:txBody>
          <a:bodyPr/>
          <a:lstStyle/>
          <a:p>
            <a:fld id="{8246EC9A-187F-4D89-B276-1E9F551C801D}" type="slidenum">
              <a:rPr lang="en-GB" smtClean="0"/>
              <a:t>7</a:t>
            </a:fld>
            <a:endParaRPr lang="en-GB"/>
          </a:p>
        </p:txBody>
      </p:sp>
    </p:spTree>
    <p:extLst>
      <p:ext uri="{BB962C8B-B14F-4D97-AF65-F5344CB8AC3E}">
        <p14:creationId xmlns:p14="http://schemas.microsoft.com/office/powerpoint/2010/main" val="35960477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sv-SE" dirty="0" smtClean="0"/>
              <a:t>PATTERATTE2000</a:t>
            </a:r>
          </a:p>
          <a:p>
            <a:r>
              <a:rPr lang="sv-SE" dirty="0" smtClean="0"/>
              <a:t>-</a:t>
            </a:r>
            <a:r>
              <a:rPr lang="sv-SE" dirty="0" err="1" smtClean="0"/>
              <a:t>Klassiferar</a:t>
            </a:r>
            <a:r>
              <a:rPr lang="sv-SE" dirty="0" smtClean="0"/>
              <a:t> med neuronnät</a:t>
            </a:r>
            <a:br>
              <a:rPr lang="sv-SE" dirty="0" smtClean="0"/>
            </a:br>
            <a:r>
              <a:rPr lang="sv-SE" dirty="0" smtClean="0"/>
              <a:t>-input, output-aktiveras</a:t>
            </a:r>
            <a:r>
              <a:rPr lang="sv-SE" baseline="0" dirty="0" smtClean="0"/>
              <a:t> högst värde</a:t>
            </a:r>
            <a:r>
              <a:rPr lang="sv-SE" dirty="0" smtClean="0"/>
              <a:t/>
            </a:r>
            <a:br>
              <a:rPr lang="sv-SE" dirty="0" smtClean="0"/>
            </a:br>
            <a:r>
              <a:rPr lang="sv-SE" dirty="0" smtClean="0"/>
              <a:t>-gömda lager</a:t>
            </a:r>
            <a:br>
              <a:rPr lang="sv-SE" dirty="0" smtClean="0"/>
            </a:br>
            <a:r>
              <a:rPr lang="sv-SE" dirty="0" smtClean="0"/>
              <a:t>-vikter bias</a:t>
            </a:r>
            <a:br>
              <a:rPr lang="sv-SE" dirty="0" smtClean="0"/>
            </a:br>
            <a:r>
              <a:rPr lang="sv-SE" dirty="0" smtClean="0"/>
              <a:t>-</a:t>
            </a:r>
            <a:r>
              <a:rPr lang="sv-SE" dirty="0" err="1" smtClean="0"/>
              <a:t>updateras</a:t>
            </a:r>
            <a:r>
              <a:rPr lang="sv-SE" dirty="0" smtClean="0"/>
              <a:t>, kostfunktion cross</a:t>
            </a:r>
            <a:r>
              <a:rPr lang="sv-SE" baseline="0" dirty="0" smtClean="0"/>
              <a:t> </a:t>
            </a:r>
            <a:r>
              <a:rPr lang="sv-SE" baseline="0" dirty="0" err="1" smtClean="0"/>
              <a:t>entropy</a:t>
            </a:r>
            <a:r>
              <a:rPr lang="sv-SE" baseline="0" dirty="0" smtClean="0"/>
              <a:t> </a:t>
            </a:r>
            <a:r>
              <a:rPr lang="sv-SE" baseline="0" dirty="0" err="1" smtClean="0"/>
              <a:t>cost</a:t>
            </a:r>
            <a:r>
              <a:rPr lang="sv-SE" baseline="0" dirty="0" smtClean="0"/>
              <a:t> </a:t>
            </a:r>
            <a:r>
              <a:rPr lang="sv-SE" baseline="0" dirty="0" err="1" smtClean="0"/>
              <a:t>function</a:t>
            </a:r>
            <a:r>
              <a:rPr lang="sv-SE" baseline="0" dirty="0" smtClean="0"/>
              <a:t/>
            </a:r>
            <a:br>
              <a:rPr lang="sv-SE" baseline="0" dirty="0" smtClean="0"/>
            </a:br>
            <a:r>
              <a:rPr lang="sv-SE" baseline="0" dirty="0" smtClean="0"/>
              <a:t>-gradient kostnad över vikter och bias</a:t>
            </a:r>
            <a:r>
              <a:rPr lang="sv-SE" baseline="0" dirty="0" smtClean="0">
                <a:sym typeface="Wingdings" panose="05000000000000000000" pitchFamily="2" charset="2"/>
              </a:rPr>
              <a:t> minimera sätta om vikter och bias</a:t>
            </a:r>
            <a:br>
              <a:rPr lang="sv-SE" baseline="0" dirty="0" smtClean="0">
                <a:sym typeface="Wingdings" panose="05000000000000000000" pitchFamily="2" charset="2"/>
              </a:rPr>
            </a:br>
            <a:r>
              <a:rPr lang="sv-SE" baseline="0" dirty="0" smtClean="0">
                <a:sym typeface="Wingdings" panose="05000000000000000000" pitchFamily="2" charset="2"/>
              </a:rPr>
              <a:t>-</a:t>
            </a:r>
            <a:r>
              <a:rPr lang="sv-SE" baseline="0" dirty="0" err="1" smtClean="0">
                <a:sym typeface="Wingdings" panose="05000000000000000000" pitchFamily="2" charset="2"/>
              </a:rPr>
              <a:t>epocher</a:t>
            </a:r>
            <a:r>
              <a:rPr lang="sv-SE" baseline="0" dirty="0" smtClean="0">
                <a:sym typeface="Wingdings" panose="05000000000000000000" pitchFamily="2" charset="2"/>
              </a:rPr>
              <a:t/>
            </a:r>
            <a:br>
              <a:rPr lang="sv-SE" baseline="0" dirty="0" smtClean="0">
                <a:sym typeface="Wingdings" panose="05000000000000000000" pitchFamily="2" charset="2"/>
              </a:rPr>
            </a:br>
            <a:r>
              <a:rPr lang="sv-SE" baseline="0" dirty="0" smtClean="0">
                <a:sym typeface="Wingdings" panose="05000000000000000000" pitchFamily="2" charset="2"/>
              </a:rPr>
              <a:t>-</a:t>
            </a:r>
            <a:r>
              <a:rPr lang="sv-SE" baseline="0" dirty="0" err="1" smtClean="0">
                <a:sym typeface="Wingdings" panose="05000000000000000000" pitchFamily="2" charset="2"/>
              </a:rPr>
              <a:t>learningrate</a:t>
            </a:r>
            <a:r>
              <a:rPr lang="sv-SE" dirty="0" smtClean="0"/>
              <a:t/>
            </a:r>
            <a:br>
              <a:rPr lang="sv-SE" dirty="0" smtClean="0"/>
            </a:br>
            <a:endParaRPr lang="en-GB" dirty="0"/>
          </a:p>
        </p:txBody>
      </p:sp>
      <p:sp>
        <p:nvSpPr>
          <p:cNvPr id="4" name="Platshållare för bildnummer 3"/>
          <p:cNvSpPr>
            <a:spLocks noGrp="1"/>
          </p:cNvSpPr>
          <p:nvPr>
            <p:ph type="sldNum" sz="quarter" idx="10"/>
          </p:nvPr>
        </p:nvSpPr>
        <p:spPr/>
        <p:txBody>
          <a:bodyPr/>
          <a:lstStyle/>
          <a:p>
            <a:fld id="{8246EC9A-187F-4D89-B276-1E9F551C801D}" type="slidenum">
              <a:rPr lang="en-GB" smtClean="0"/>
              <a:t>8</a:t>
            </a:fld>
            <a:endParaRPr lang="en-GB"/>
          </a:p>
        </p:txBody>
      </p:sp>
    </p:spTree>
    <p:extLst>
      <p:ext uri="{BB962C8B-B14F-4D97-AF65-F5344CB8AC3E}">
        <p14:creationId xmlns:p14="http://schemas.microsoft.com/office/powerpoint/2010/main" val="11976116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sv-SE" dirty="0" smtClean="0"/>
              <a:t>TORAN/SARA: För att kunna</a:t>
            </a:r>
            <a:r>
              <a:rPr lang="sv-SE" baseline="0" dirty="0" smtClean="0"/>
              <a:t> avgöra vilka features som gav bästa resultat gjordes en omfattande undersökning där vi använde </a:t>
            </a:r>
            <a:r>
              <a:rPr lang="sv-SE" baseline="0" dirty="0" err="1" smtClean="0"/>
              <a:t>mean</a:t>
            </a:r>
            <a:r>
              <a:rPr lang="sv-SE" baseline="0" dirty="0" smtClean="0"/>
              <a:t> </a:t>
            </a:r>
            <a:r>
              <a:rPr lang="sv-SE" baseline="0" dirty="0" err="1" smtClean="0"/>
              <a:t>value</a:t>
            </a:r>
            <a:r>
              <a:rPr lang="sv-SE" baseline="0" dirty="0" smtClean="0"/>
              <a:t> som </a:t>
            </a:r>
            <a:r>
              <a:rPr lang="sv-SE" baseline="0" dirty="0" err="1" smtClean="0"/>
              <a:t>basline</a:t>
            </a:r>
            <a:r>
              <a:rPr lang="sv-SE" baseline="0" dirty="0" smtClean="0"/>
              <a:t> och olika kombinationer av de övriga </a:t>
            </a:r>
            <a:r>
              <a:rPr lang="sv-SE" baseline="0" dirty="0" err="1" smtClean="0"/>
              <a:t>glcm</a:t>
            </a:r>
            <a:r>
              <a:rPr lang="sv-SE" baseline="0" dirty="0" smtClean="0"/>
              <a:t> </a:t>
            </a:r>
            <a:r>
              <a:rPr lang="sv-SE" baseline="0" dirty="0" err="1" smtClean="0"/>
              <a:t>featurna</a:t>
            </a:r>
            <a:r>
              <a:rPr lang="sv-SE" baseline="0" dirty="0" smtClean="0"/>
              <a:t>. Vi utgick ifrån </a:t>
            </a:r>
            <a:r>
              <a:rPr lang="sv-SE" baseline="0" dirty="0" err="1" smtClean="0"/>
              <a:t>cost</a:t>
            </a:r>
            <a:r>
              <a:rPr lang="sv-SE" baseline="0" dirty="0" smtClean="0"/>
              <a:t> funktionen för att avgöra vad som gav det bästa resultatet. Det som visas i den vänstra grafen är resultatet för de kombinationer som gav bästa medelvärdet för ett bestämt antal features. I ljus rött visas även bästa resultatet av den kombinationen. Som man kan se gav 5 features lägsta medelvärdet och är därför den bästa antal kombinationer som kan användas. Kombinationen gavs av medelvärdet, energin, </a:t>
            </a:r>
            <a:r>
              <a:rPr lang="sv-SE" baseline="0" dirty="0" err="1" smtClean="0"/>
              <a:t>homogeneity</a:t>
            </a:r>
            <a:r>
              <a:rPr lang="sv-SE" baseline="0" dirty="0" smtClean="0"/>
              <a:t>, </a:t>
            </a:r>
            <a:r>
              <a:rPr lang="sv-SE" baseline="0" dirty="0" err="1" smtClean="0"/>
              <a:t>dissimilarity</a:t>
            </a:r>
            <a:r>
              <a:rPr lang="sv-SE" baseline="0" dirty="0" smtClean="0"/>
              <a:t> och ASM. I den högra grafen visas motsvarande resultat för vatten, väg och bakgrund. </a:t>
            </a:r>
            <a:endParaRPr lang="en-GB" dirty="0"/>
          </a:p>
        </p:txBody>
      </p:sp>
      <p:sp>
        <p:nvSpPr>
          <p:cNvPr id="4" name="Platshållare för bildnummer 3"/>
          <p:cNvSpPr>
            <a:spLocks noGrp="1"/>
          </p:cNvSpPr>
          <p:nvPr>
            <p:ph type="sldNum" sz="quarter" idx="10"/>
          </p:nvPr>
        </p:nvSpPr>
        <p:spPr/>
        <p:txBody>
          <a:bodyPr/>
          <a:lstStyle/>
          <a:p>
            <a:fld id="{8246EC9A-187F-4D89-B276-1E9F551C801D}" type="slidenum">
              <a:rPr lang="en-GB" smtClean="0"/>
              <a:t>9</a:t>
            </a:fld>
            <a:endParaRPr lang="en-GB"/>
          </a:p>
        </p:txBody>
      </p:sp>
    </p:spTree>
    <p:extLst>
      <p:ext uri="{BB962C8B-B14F-4D97-AF65-F5344CB8AC3E}">
        <p14:creationId xmlns:p14="http://schemas.microsoft.com/office/powerpoint/2010/main" val="4600375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sv-SE" dirty="0" smtClean="0"/>
              <a:t>GURRIS: Resultatet från neuronnätet var väldigt brusigt, vilket kan ses i den vänstra</a:t>
            </a:r>
            <a:r>
              <a:rPr lang="sv-SE" baseline="0" dirty="0" smtClean="0"/>
              <a:t> bilden. Därför valde vi att skapa en bild med den råa </a:t>
            </a:r>
            <a:r>
              <a:rPr lang="sv-SE" baseline="0" dirty="0" err="1" smtClean="0"/>
              <a:t>utdatan</a:t>
            </a:r>
            <a:r>
              <a:rPr lang="sv-SE" baseline="0" dirty="0" smtClean="0"/>
              <a:t> från neuronnätet i RGB. Istället bara för att ta maxvärdet av den råa </a:t>
            </a:r>
            <a:r>
              <a:rPr lang="sv-SE" baseline="0" dirty="0" err="1" smtClean="0"/>
              <a:t>utdatan</a:t>
            </a:r>
            <a:r>
              <a:rPr lang="sv-SE" baseline="0" dirty="0" smtClean="0"/>
              <a:t> som gav den vänstra bilden efterprocesserades denna bild. Vi valde att de olika färgkanalerna olika och sedan ta maxvärdet, vilket visas i den högra bilden. Detta resulterade att brus och uppenbart felklassificerade block rättades till att sättas till dess omgivning.</a:t>
            </a:r>
            <a:endParaRPr lang="en-GB" dirty="0"/>
          </a:p>
        </p:txBody>
      </p:sp>
      <p:sp>
        <p:nvSpPr>
          <p:cNvPr id="4" name="Platshållare för bildnummer 3"/>
          <p:cNvSpPr>
            <a:spLocks noGrp="1"/>
          </p:cNvSpPr>
          <p:nvPr>
            <p:ph type="sldNum" sz="quarter" idx="10"/>
          </p:nvPr>
        </p:nvSpPr>
        <p:spPr/>
        <p:txBody>
          <a:bodyPr/>
          <a:lstStyle/>
          <a:p>
            <a:fld id="{8246EC9A-187F-4D89-B276-1E9F551C801D}" type="slidenum">
              <a:rPr lang="en-GB" smtClean="0"/>
              <a:t>10</a:t>
            </a:fld>
            <a:endParaRPr lang="en-GB"/>
          </a:p>
        </p:txBody>
      </p:sp>
    </p:spTree>
    <p:extLst>
      <p:ext uri="{BB962C8B-B14F-4D97-AF65-F5344CB8AC3E}">
        <p14:creationId xmlns:p14="http://schemas.microsoft.com/office/powerpoint/2010/main" val="19576804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Rubrikbild">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lumMod val="50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50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rot="10800000">
              <a:off x="0" y="0"/>
              <a:ext cx="842596" cy="5666154"/>
            </a:xfrm>
            <a:prstGeom prst="triangle">
              <a:avLst>
                <a:gd name="adj" fmla="val 100000"/>
              </a:avLst>
            </a:prstGeom>
            <a:solidFill>
              <a:schemeClr val="accent1">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lumMod val="75000"/>
                  </a:schemeClr>
                </a:solidFill>
              </a:defRPr>
            </a:lvl1pPr>
          </a:lstStyle>
          <a:p>
            <a:r>
              <a:rPr lang="sv-SE" smtClean="0"/>
              <a:t>Klicka här för att ändra format</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sv-SE" smtClean="0"/>
              <a:t>Klicka här för att ändra format på underrubrik i bakgrunden</a:t>
            </a:r>
            <a:endParaRPr lang="en-US" dirty="0"/>
          </a:p>
        </p:txBody>
      </p:sp>
      <p:sp>
        <p:nvSpPr>
          <p:cNvPr id="4" name="Date Placeholder 3"/>
          <p:cNvSpPr>
            <a:spLocks noGrp="1"/>
          </p:cNvSpPr>
          <p:nvPr>
            <p:ph type="dt" sz="half" idx="10"/>
          </p:nvPr>
        </p:nvSpPr>
        <p:spPr/>
        <p:txBody>
          <a:bodyPr/>
          <a:lstStyle/>
          <a:p>
            <a:fld id="{3E853D9F-4359-4782-8E3D-869C12BE6625}" type="datetimeFigureOut">
              <a:rPr lang="sv-SE" smtClean="0"/>
              <a:t>2015-12-21</a:t>
            </a:fld>
            <a:endParaRPr lang="sv-SE"/>
          </a:p>
        </p:txBody>
      </p:sp>
      <p:sp>
        <p:nvSpPr>
          <p:cNvPr id="5" name="Footer Placeholder 4"/>
          <p:cNvSpPr>
            <a:spLocks noGrp="1"/>
          </p:cNvSpPr>
          <p:nvPr>
            <p:ph type="ftr" sz="quarter" idx="11"/>
          </p:nvPr>
        </p:nvSpPr>
        <p:spPr/>
        <p:txBody>
          <a:bodyPr/>
          <a:lstStyle/>
          <a:p>
            <a:endParaRPr lang="sv-SE"/>
          </a:p>
        </p:txBody>
      </p:sp>
      <p:sp>
        <p:nvSpPr>
          <p:cNvPr id="6" name="Slide Number Placeholder 5"/>
          <p:cNvSpPr>
            <a:spLocks noGrp="1"/>
          </p:cNvSpPr>
          <p:nvPr>
            <p:ph type="sldNum" sz="quarter" idx="12"/>
          </p:nvPr>
        </p:nvSpPr>
        <p:spPr/>
        <p:txBody>
          <a:bodyPr/>
          <a:lstStyle/>
          <a:p>
            <a:fld id="{6241B944-13F0-4E17-B1ED-1D8C81A49383}" type="slidenum">
              <a:rPr lang="sv-SE" smtClean="0"/>
              <a:t>‹#›</a:t>
            </a:fld>
            <a:endParaRPr lang="sv-SE"/>
          </a:p>
        </p:txBody>
      </p:sp>
    </p:spTree>
    <p:extLst>
      <p:ext uri="{BB962C8B-B14F-4D97-AF65-F5344CB8AC3E}">
        <p14:creationId xmlns:p14="http://schemas.microsoft.com/office/powerpoint/2010/main" val="5724846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el och bildtext">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sv-SE" smtClean="0"/>
              <a:t>Klicka här för att ändra format</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sv-SE" smtClean="0"/>
              <a:t>Klicka här för att ändra format på bakgrundstexten</a:t>
            </a:r>
          </a:p>
        </p:txBody>
      </p:sp>
      <p:sp>
        <p:nvSpPr>
          <p:cNvPr id="4" name="Date Placeholder 3"/>
          <p:cNvSpPr>
            <a:spLocks noGrp="1"/>
          </p:cNvSpPr>
          <p:nvPr>
            <p:ph type="dt" sz="half" idx="10"/>
          </p:nvPr>
        </p:nvSpPr>
        <p:spPr/>
        <p:txBody>
          <a:bodyPr/>
          <a:lstStyle/>
          <a:p>
            <a:fld id="{3E853D9F-4359-4782-8E3D-869C12BE6625}" type="datetimeFigureOut">
              <a:rPr lang="sv-SE" smtClean="0"/>
              <a:t>2015-12-21</a:t>
            </a:fld>
            <a:endParaRPr lang="sv-SE"/>
          </a:p>
        </p:txBody>
      </p:sp>
      <p:sp>
        <p:nvSpPr>
          <p:cNvPr id="5" name="Footer Placeholder 4"/>
          <p:cNvSpPr>
            <a:spLocks noGrp="1"/>
          </p:cNvSpPr>
          <p:nvPr>
            <p:ph type="ftr" sz="quarter" idx="11"/>
          </p:nvPr>
        </p:nvSpPr>
        <p:spPr/>
        <p:txBody>
          <a:bodyPr/>
          <a:lstStyle/>
          <a:p>
            <a:endParaRPr lang="sv-SE"/>
          </a:p>
        </p:txBody>
      </p:sp>
      <p:sp>
        <p:nvSpPr>
          <p:cNvPr id="6" name="Slide Number Placeholder 5"/>
          <p:cNvSpPr>
            <a:spLocks noGrp="1"/>
          </p:cNvSpPr>
          <p:nvPr>
            <p:ph type="sldNum" sz="quarter" idx="12"/>
          </p:nvPr>
        </p:nvSpPr>
        <p:spPr/>
        <p:txBody>
          <a:bodyPr/>
          <a:lstStyle/>
          <a:p>
            <a:fld id="{6241B944-13F0-4E17-B1ED-1D8C81A49383}" type="slidenum">
              <a:rPr lang="sv-SE" smtClean="0"/>
              <a:t>‹#›</a:t>
            </a:fld>
            <a:endParaRPr lang="sv-SE"/>
          </a:p>
        </p:txBody>
      </p:sp>
    </p:spTree>
    <p:extLst>
      <p:ext uri="{BB962C8B-B14F-4D97-AF65-F5344CB8AC3E}">
        <p14:creationId xmlns:p14="http://schemas.microsoft.com/office/powerpoint/2010/main" val="10620691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itat med beskrivning">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sv-SE" smtClean="0"/>
              <a:t>Klicka här för att ändra format</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sv-SE" smtClean="0"/>
              <a:t>Klicka här för att ändra format på bakgrundstexten</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sv-SE" smtClean="0"/>
              <a:t>Klicka här för att ändra format på bakgrundstexten</a:t>
            </a:r>
          </a:p>
        </p:txBody>
      </p:sp>
      <p:sp>
        <p:nvSpPr>
          <p:cNvPr id="4" name="Date Placeholder 3"/>
          <p:cNvSpPr>
            <a:spLocks noGrp="1"/>
          </p:cNvSpPr>
          <p:nvPr>
            <p:ph type="dt" sz="half" idx="10"/>
          </p:nvPr>
        </p:nvSpPr>
        <p:spPr/>
        <p:txBody>
          <a:bodyPr/>
          <a:lstStyle/>
          <a:p>
            <a:fld id="{3E853D9F-4359-4782-8E3D-869C12BE6625}" type="datetimeFigureOut">
              <a:rPr lang="sv-SE" smtClean="0"/>
              <a:t>2015-12-21</a:t>
            </a:fld>
            <a:endParaRPr lang="sv-SE"/>
          </a:p>
        </p:txBody>
      </p:sp>
      <p:sp>
        <p:nvSpPr>
          <p:cNvPr id="5" name="Footer Placeholder 4"/>
          <p:cNvSpPr>
            <a:spLocks noGrp="1"/>
          </p:cNvSpPr>
          <p:nvPr>
            <p:ph type="ftr" sz="quarter" idx="11"/>
          </p:nvPr>
        </p:nvSpPr>
        <p:spPr/>
        <p:txBody>
          <a:bodyPr/>
          <a:lstStyle/>
          <a:p>
            <a:endParaRPr lang="sv-SE"/>
          </a:p>
        </p:txBody>
      </p:sp>
      <p:sp>
        <p:nvSpPr>
          <p:cNvPr id="6" name="Slide Number Placeholder 5"/>
          <p:cNvSpPr>
            <a:spLocks noGrp="1"/>
          </p:cNvSpPr>
          <p:nvPr>
            <p:ph type="sldNum" sz="quarter" idx="12"/>
          </p:nvPr>
        </p:nvSpPr>
        <p:spPr/>
        <p:txBody>
          <a:bodyPr/>
          <a:lstStyle/>
          <a:p>
            <a:fld id="{6241B944-13F0-4E17-B1ED-1D8C81A49383}" type="slidenum">
              <a:rPr lang="sv-SE" smtClean="0"/>
              <a:t>‹#›</a:t>
            </a:fld>
            <a:endParaRPr lang="sv-SE"/>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640241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nkort">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sv-SE" smtClean="0"/>
              <a:t>Klicka här för att ändra format</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sv-SE" smtClean="0"/>
              <a:t>Klicka här för att ändra format på bakgrundstexten</a:t>
            </a:r>
          </a:p>
        </p:txBody>
      </p:sp>
      <p:sp>
        <p:nvSpPr>
          <p:cNvPr id="4" name="Date Placeholder 3"/>
          <p:cNvSpPr>
            <a:spLocks noGrp="1"/>
          </p:cNvSpPr>
          <p:nvPr>
            <p:ph type="dt" sz="half" idx="10"/>
          </p:nvPr>
        </p:nvSpPr>
        <p:spPr/>
        <p:txBody>
          <a:bodyPr/>
          <a:lstStyle/>
          <a:p>
            <a:fld id="{3E853D9F-4359-4782-8E3D-869C12BE6625}" type="datetimeFigureOut">
              <a:rPr lang="sv-SE" smtClean="0"/>
              <a:t>2015-12-21</a:t>
            </a:fld>
            <a:endParaRPr lang="sv-SE"/>
          </a:p>
        </p:txBody>
      </p:sp>
      <p:sp>
        <p:nvSpPr>
          <p:cNvPr id="5" name="Footer Placeholder 4"/>
          <p:cNvSpPr>
            <a:spLocks noGrp="1"/>
          </p:cNvSpPr>
          <p:nvPr>
            <p:ph type="ftr" sz="quarter" idx="11"/>
          </p:nvPr>
        </p:nvSpPr>
        <p:spPr/>
        <p:txBody>
          <a:bodyPr/>
          <a:lstStyle/>
          <a:p>
            <a:endParaRPr lang="sv-SE"/>
          </a:p>
        </p:txBody>
      </p:sp>
      <p:sp>
        <p:nvSpPr>
          <p:cNvPr id="6" name="Slide Number Placeholder 5"/>
          <p:cNvSpPr>
            <a:spLocks noGrp="1"/>
          </p:cNvSpPr>
          <p:nvPr>
            <p:ph type="sldNum" sz="quarter" idx="12"/>
          </p:nvPr>
        </p:nvSpPr>
        <p:spPr/>
        <p:txBody>
          <a:bodyPr/>
          <a:lstStyle/>
          <a:p>
            <a:fld id="{6241B944-13F0-4E17-B1ED-1D8C81A49383}" type="slidenum">
              <a:rPr lang="sv-SE" smtClean="0"/>
              <a:t>‹#›</a:t>
            </a:fld>
            <a:endParaRPr lang="sv-SE"/>
          </a:p>
        </p:txBody>
      </p:sp>
    </p:spTree>
    <p:extLst>
      <p:ext uri="{BB962C8B-B14F-4D97-AF65-F5344CB8AC3E}">
        <p14:creationId xmlns:p14="http://schemas.microsoft.com/office/powerpoint/2010/main" val="9660231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nkort för citat">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sv-SE" smtClean="0"/>
              <a:t>Klicka här för att ändra format</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sv-SE" smtClean="0"/>
              <a:t>Klicka här för att ändra format på bakgrundstexten</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sv-SE" smtClean="0"/>
              <a:t>Klicka här för att ändra format på bakgrundstexten</a:t>
            </a:r>
          </a:p>
        </p:txBody>
      </p:sp>
      <p:sp>
        <p:nvSpPr>
          <p:cNvPr id="4" name="Date Placeholder 3"/>
          <p:cNvSpPr>
            <a:spLocks noGrp="1"/>
          </p:cNvSpPr>
          <p:nvPr>
            <p:ph type="dt" sz="half" idx="10"/>
          </p:nvPr>
        </p:nvSpPr>
        <p:spPr/>
        <p:txBody>
          <a:bodyPr/>
          <a:lstStyle/>
          <a:p>
            <a:fld id="{3E853D9F-4359-4782-8E3D-869C12BE6625}" type="datetimeFigureOut">
              <a:rPr lang="sv-SE" smtClean="0"/>
              <a:t>2015-12-21</a:t>
            </a:fld>
            <a:endParaRPr lang="sv-SE"/>
          </a:p>
        </p:txBody>
      </p:sp>
      <p:sp>
        <p:nvSpPr>
          <p:cNvPr id="5" name="Footer Placeholder 4"/>
          <p:cNvSpPr>
            <a:spLocks noGrp="1"/>
          </p:cNvSpPr>
          <p:nvPr>
            <p:ph type="ftr" sz="quarter" idx="11"/>
          </p:nvPr>
        </p:nvSpPr>
        <p:spPr/>
        <p:txBody>
          <a:bodyPr/>
          <a:lstStyle/>
          <a:p>
            <a:endParaRPr lang="sv-SE"/>
          </a:p>
        </p:txBody>
      </p:sp>
      <p:sp>
        <p:nvSpPr>
          <p:cNvPr id="6" name="Slide Number Placeholder 5"/>
          <p:cNvSpPr>
            <a:spLocks noGrp="1"/>
          </p:cNvSpPr>
          <p:nvPr>
            <p:ph type="sldNum" sz="quarter" idx="12"/>
          </p:nvPr>
        </p:nvSpPr>
        <p:spPr/>
        <p:txBody>
          <a:bodyPr/>
          <a:lstStyle/>
          <a:p>
            <a:fld id="{6241B944-13F0-4E17-B1ED-1D8C81A49383}" type="slidenum">
              <a:rPr lang="sv-SE" smtClean="0"/>
              <a:t>‹#›</a:t>
            </a:fld>
            <a:endParaRPr lang="sv-SE"/>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92888402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ant eller falskt">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sv-SE" smtClean="0"/>
              <a:t>Klicka här för att ändra format</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sv-SE" smtClean="0"/>
              <a:t>Klicka här för att ändra format på bakgrundstexten</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sv-SE" smtClean="0"/>
              <a:t>Klicka här för att ändra format på bakgrundstexten</a:t>
            </a:r>
          </a:p>
        </p:txBody>
      </p:sp>
      <p:sp>
        <p:nvSpPr>
          <p:cNvPr id="4" name="Date Placeholder 3"/>
          <p:cNvSpPr>
            <a:spLocks noGrp="1"/>
          </p:cNvSpPr>
          <p:nvPr>
            <p:ph type="dt" sz="half" idx="10"/>
          </p:nvPr>
        </p:nvSpPr>
        <p:spPr/>
        <p:txBody>
          <a:bodyPr/>
          <a:lstStyle/>
          <a:p>
            <a:fld id="{3E853D9F-4359-4782-8E3D-869C12BE6625}" type="datetimeFigureOut">
              <a:rPr lang="sv-SE" smtClean="0"/>
              <a:t>2015-12-21</a:t>
            </a:fld>
            <a:endParaRPr lang="sv-SE"/>
          </a:p>
        </p:txBody>
      </p:sp>
      <p:sp>
        <p:nvSpPr>
          <p:cNvPr id="5" name="Footer Placeholder 4"/>
          <p:cNvSpPr>
            <a:spLocks noGrp="1"/>
          </p:cNvSpPr>
          <p:nvPr>
            <p:ph type="ftr" sz="quarter" idx="11"/>
          </p:nvPr>
        </p:nvSpPr>
        <p:spPr/>
        <p:txBody>
          <a:bodyPr/>
          <a:lstStyle/>
          <a:p>
            <a:endParaRPr lang="sv-SE"/>
          </a:p>
        </p:txBody>
      </p:sp>
      <p:sp>
        <p:nvSpPr>
          <p:cNvPr id="6" name="Slide Number Placeholder 5"/>
          <p:cNvSpPr>
            <a:spLocks noGrp="1"/>
          </p:cNvSpPr>
          <p:nvPr>
            <p:ph type="sldNum" sz="quarter" idx="12"/>
          </p:nvPr>
        </p:nvSpPr>
        <p:spPr/>
        <p:txBody>
          <a:bodyPr/>
          <a:lstStyle/>
          <a:p>
            <a:fld id="{6241B944-13F0-4E17-B1ED-1D8C81A49383}" type="slidenum">
              <a:rPr lang="sv-SE" smtClean="0"/>
              <a:t>‹#›</a:t>
            </a:fld>
            <a:endParaRPr lang="sv-SE"/>
          </a:p>
        </p:txBody>
      </p:sp>
    </p:spTree>
    <p:extLst>
      <p:ext uri="{BB962C8B-B14F-4D97-AF65-F5344CB8AC3E}">
        <p14:creationId xmlns:p14="http://schemas.microsoft.com/office/powerpoint/2010/main" val="256970126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Rubrik och lodrä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smtClean="0"/>
              <a:t>Klicka här för att ändra format</a:t>
            </a:r>
            <a:endParaRPr lang="en-US" dirty="0"/>
          </a:p>
        </p:txBody>
      </p:sp>
      <p:sp>
        <p:nvSpPr>
          <p:cNvPr id="3" name="Vertical Text Placeholder 2"/>
          <p:cNvSpPr>
            <a:spLocks noGrp="1"/>
          </p:cNvSpPr>
          <p:nvPr>
            <p:ph type="body" orient="vert" idx="1"/>
          </p:nvPr>
        </p:nvSpPr>
        <p:spPr/>
        <p:txBody>
          <a:bodyPr vert="eaVert"/>
          <a:lstStyle/>
          <a:p>
            <a:pPr lvl="0"/>
            <a:r>
              <a:rPr lang="sv-SE" smtClean="0"/>
              <a:t>Klicka här för att ändra format på bakgrundstexten</a:t>
            </a:r>
          </a:p>
          <a:p>
            <a:pPr lvl="1"/>
            <a:r>
              <a:rPr lang="sv-SE" smtClean="0"/>
              <a:t>Nivå två</a:t>
            </a:r>
          </a:p>
          <a:p>
            <a:pPr lvl="2"/>
            <a:r>
              <a:rPr lang="sv-SE" smtClean="0"/>
              <a:t>Nivå tre</a:t>
            </a:r>
          </a:p>
          <a:p>
            <a:pPr lvl="3"/>
            <a:r>
              <a:rPr lang="sv-SE" smtClean="0"/>
              <a:t>Nivå fyra</a:t>
            </a:r>
          </a:p>
          <a:p>
            <a:pPr lvl="4"/>
            <a:r>
              <a:rPr lang="sv-SE" smtClean="0"/>
              <a:t>Nivå fem</a:t>
            </a:r>
            <a:endParaRPr lang="en-US" dirty="0"/>
          </a:p>
        </p:txBody>
      </p:sp>
      <p:sp>
        <p:nvSpPr>
          <p:cNvPr id="4" name="Date Placeholder 3"/>
          <p:cNvSpPr>
            <a:spLocks noGrp="1"/>
          </p:cNvSpPr>
          <p:nvPr>
            <p:ph type="dt" sz="half" idx="10"/>
          </p:nvPr>
        </p:nvSpPr>
        <p:spPr/>
        <p:txBody>
          <a:bodyPr/>
          <a:lstStyle/>
          <a:p>
            <a:fld id="{3E853D9F-4359-4782-8E3D-869C12BE6625}" type="datetimeFigureOut">
              <a:rPr lang="sv-SE" smtClean="0"/>
              <a:t>2015-12-21</a:t>
            </a:fld>
            <a:endParaRPr lang="sv-SE"/>
          </a:p>
        </p:txBody>
      </p:sp>
      <p:sp>
        <p:nvSpPr>
          <p:cNvPr id="5" name="Footer Placeholder 4"/>
          <p:cNvSpPr>
            <a:spLocks noGrp="1"/>
          </p:cNvSpPr>
          <p:nvPr>
            <p:ph type="ftr" sz="quarter" idx="11"/>
          </p:nvPr>
        </p:nvSpPr>
        <p:spPr/>
        <p:txBody>
          <a:bodyPr/>
          <a:lstStyle/>
          <a:p>
            <a:endParaRPr lang="sv-SE"/>
          </a:p>
        </p:txBody>
      </p:sp>
      <p:sp>
        <p:nvSpPr>
          <p:cNvPr id="6" name="Slide Number Placeholder 5"/>
          <p:cNvSpPr>
            <a:spLocks noGrp="1"/>
          </p:cNvSpPr>
          <p:nvPr>
            <p:ph type="sldNum" sz="quarter" idx="12"/>
          </p:nvPr>
        </p:nvSpPr>
        <p:spPr/>
        <p:txBody>
          <a:bodyPr/>
          <a:lstStyle/>
          <a:p>
            <a:fld id="{6241B944-13F0-4E17-B1ED-1D8C81A49383}" type="slidenum">
              <a:rPr lang="sv-SE" smtClean="0"/>
              <a:t>‹#›</a:t>
            </a:fld>
            <a:endParaRPr lang="sv-SE"/>
          </a:p>
        </p:txBody>
      </p:sp>
    </p:spTree>
    <p:extLst>
      <p:ext uri="{BB962C8B-B14F-4D97-AF65-F5344CB8AC3E}">
        <p14:creationId xmlns:p14="http://schemas.microsoft.com/office/powerpoint/2010/main" val="65870411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Lodrät rubrik och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sv-SE" smtClean="0"/>
              <a:t>Klicka här för att ändra format</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sv-SE" smtClean="0"/>
              <a:t>Klicka här för att ändra format på bakgrundstexten</a:t>
            </a:r>
          </a:p>
          <a:p>
            <a:pPr lvl="1"/>
            <a:r>
              <a:rPr lang="sv-SE" smtClean="0"/>
              <a:t>Nivå två</a:t>
            </a:r>
          </a:p>
          <a:p>
            <a:pPr lvl="2"/>
            <a:r>
              <a:rPr lang="sv-SE" smtClean="0"/>
              <a:t>Nivå tre</a:t>
            </a:r>
          </a:p>
          <a:p>
            <a:pPr lvl="3"/>
            <a:r>
              <a:rPr lang="sv-SE" smtClean="0"/>
              <a:t>Nivå fyra</a:t>
            </a:r>
          </a:p>
          <a:p>
            <a:pPr lvl="4"/>
            <a:r>
              <a:rPr lang="sv-SE" smtClean="0"/>
              <a:t>Nivå fem</a:t>
            </a:r>
            <a:endParaRPr lang="en-US" dirty="0"/>
          </a:p>
        </p:txBody>
      </p:sp>
      <p:sp>
        <p:nvSpPr>
          <p:cNvPr id="4" name="Date Placeholder 3"/>
          <p:cNvSpPr>
            <a:spLocks noGrp="1"/>
          </p:cNvSpPr>
          <p:nvPr>
            <p:ph type="dt" sz="half" idx="10"/>
          </p:nvPr>
        </p:nvSpPr>
        <p:spPr/>
        <p:txBody>
          <a:bodyPr/>
          <a:lstStyle/>
          <a:p>
            <a:fld id="{3E853D9F-4359-4782-8E3D-869C12BE6625}" type="datetimeFigureOut">
              <a:rPr lang="sv-SE" smtClean="0"/>
              <a:t>2015-12-21</a:t>
            </a:fld>
            <a:endParaRPr lang="sv-SE"/>
          </a:p>
        </p:txBody>
      </p:sp>
      <p:sp>
        <p:nvSpPr>
          <p:cNvPr id="5" name="Footer Placeholder 4"/>
          <p:cNvSpPr>
            <a:spLocks noGrp="1"/>
          </p:cNvSpPr>
          <p:nvPr>
            <p:ph type="ftr" sz="quarter" idx="11"/>
          </p:nvPr>
        </p:nvSpPr>
        <p:spPr/>
        <p:txBody>
          <a:bodyPr/>
          <a:lstStyle/>
          <a:p>
            <a:endParaRPr lang="sv-SE"/>
          </a:p>
        </p:txBody>
      </p:sp>
      <p:sp>
        <p:nvSpPr>
          <p:cNvPr id="6" name="Slide Number Placeholder 5"/>
          <p:cNvSpPr>
            <a:spLocks noGrp="1"/>
          </p:cNvSpPr>
          <p:nvPr>
            <p:ph type="sldNum" sz="quarter" idx="12"/>
          </p:nvPr>
        </p:nvSpPr>
        <p:spPr/>
        <p:txBody>
          <a:bodyPr/>
          <a:lstStyle/>
          <a:p>
            <a:fld id="{6241B944-13F0-4E17-B1ED-1D8C81A49383}" type="slidenum">
              <a:rPr lang="sv-SE" smtClean="0"/>
              <a:t>‹#›</a:t>
            </a:fld>
            <a:endParaRPr lang="sv-SE"/>
          </a:p>
        </p:txBody>
      </p:sp>
    </p:spTree>
    <p:extLst>
      <p:ext uri="{BB962C8B-B14F-4D97-AF65-F5344CB8AC3E}">
        <p14:creationId xmlns:p14="http://schemas.microsoft.com/office/powerpoint/2010/main" val="6525487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Rubrik och innehål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smtClean="0"/>
              <a:t>Klicka här för att ändra format</a:t>
            </a:r>
            <a:endParaRPr lang="en-US" dirty="0"/>
          </a:p>
        </p:txBody>
      </p:sp>
      <p:sp>
        <p:nvSpPr>
          <p:cNvPr id="3" name="Content Placeholder 2"/>
          <p:cNvSpPr>
            <a:spLocks noGrp="1"/>
          </p:cNvSpPr>
          <p:nvPr>
            <p:ph idx="1"/>
          </p:nvPr>
        </p:nvSpPr>
        <p:spPr/>
        <p:txBody>
          <a:bodyPr/>
          <a:lstStyle/>
          <a:p>
            <a:pPr lvl="0"/>
            <a:r>
              <a:rPr lang="sv-SE" smtClean="0"/>
              <a:t>Klicka här för att ändra format på bakgrundstexten</a:t>
            </a:r>
          </a:p>
          <a:p>
            <a:pPr lvl="1"/>
            <a:r>
              <a:rPr lang="sv-SE" smtClean="0"/>
              <a:t>Nivå två</a:t>
            </a:r>
          </a:p>
          <a:p>
            <a:pPr lvl="2"/>
            <a:r>
              <a:rPr lang="sv-SE" smtClean="0"/>
              <a:t>Nivå tre</a:t>
            </a:r>
          </a:p>
          <a:p>
            <a:pPr lvl="3"/>
            <a:r>
              <a:rPr lang="sv-SE" smtClean="0"/>
              <a:t>Nivå fyra</a:t>
            </a:r>
          </a:p>
          <a:p>
            <a:pPr lvl="4"/>
            <a:r>
              <a:rPr lang="sv-SE" smtClean="0"/>
              <a:t>Nivå fem</a:t>
            </a:r>
            <a:endParaRPr lang="en-US" dirty="0"/>
          </a:p>
        </p:txBody>
      </p:sp>
      <p:sp>
        <p:nvSpPr>
          <p:cNvPr id="4" name="Date Placeholder 3"/>
          <p:cNvSpPr>
            <a:spLocks noGrp="1"/>
          </p:cNvSpPr>
          <p:nvPr>
            <p:ph type="dt" sz="half" idx="10"/>
          </p:nvPr>
        </p:nvSpPr>
        <p:spPr/>
        <p:txBody>
          <a:bodyPr/>
          <a:lstStyle/>
          <a:p>
            <a:fld id="{3E853D9F-4359-4782-8E3D-869C12BE6625}" type="datetimeFigureOut">
              <a:rPr lang="sv-SE" smtClean="0"/>
              <a:t>2015-12-21</a:t>
            </a:fld>
            <a:endParaRPr lang="sv-SE"/>
          </a:p>
        </p:txBody>
      </p:sp>
      <p:sp>
        <p:nvSpPr>
          <p:cNvPr id="5" name="Footer Placeholder 4"/>
          <p:cNvSpPr>
            <a:spLocks noGrp="1"/>
          </p:cNvSpPr>
          <p:nvPr>
            <p:ph type="ftr" sz="quarter" idx="11"/>
          </p:nvPr>
        </p:nvSpPr>
        <p:spPr/>
        <p:txBody>
          <a:bodyPr/>
          <a:lstStyle/>
          <a:p>
            <a:endParaRPr lang="sv-SE"/>
          </a:p>
        </p:txBody>
      </p:sp>
      <p:sp>
        <p:nvSpPr>
          <p:cNvPr id="6" name="Slide Number Placeholder 5"/>
          <p:cNvSpPr>
            <a:spLocks noGrp="1"/>
          </p:cNvSpPr>
          <p:nvPr>
            <p:ph type="sldNum" sz="quarter" idx="12"/>
          </p:nvPr>
        </p:nvSpPr>
        <p:spPr/>
        <p:txBody>
          <a:bodyPr/>
          <a:lstStyle/>
          <a:p>
            <a:fld id="{6241B944-13F0-4E17-B1ED-1D8C81A49383}" type="slidenum">
              <a:rPr lang="sv-SE" smtClean="0"/>
              <a:t>‹#›</a:t>
            </a:fld>
            <a:endParaRPr lang="sv-SE"/>
          </a:p>
        </p:txBody>
      </p:sp>
    </p:spTree>
    <p:extLst>
      <p:ext uri="{BB962C8B-B14F-4D97-AF65-F5344CB8AC3E}">
        <p14:creationId xmlns:p14="http://schemas.microsoft.com/office/powerpoint/2010/main" val="15349525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vsnittsrubrik">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sv-SE" smtClean="0"/>
              <a:t>Klicka här för att ändra format</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sv-SE" smtClean="0"/>
              <a:t>Klicka här för att ändra format på bakgrundstexten</a:t>
            </a:r>
          </a:p>
        </p:txBody>
      </p:sp>
      <p:sp>
        <p:nvSpPr>
          <p:cNvPr id="4" name="Date Placeholder 3"/>
          <p:cNvSpPr>
            <a:spLocks noGrp="1"/>
          </p:cNvSpPr>
          <p:nvPr>
            <p:ph type="dt" sz="half" idx="10"/>
          </p:nvPr>
        </p:nvSpPr>
        <p:spPr/>
        <p:txBody>
          <a:bodyPr/>
          <a:lstStyle/>
          <a:p>
            <a:fld id="{3E853D9F-4359-4782-8E3D-869C12BE6625}" type="datetimeFigureOut">
              <a:rPr lang="sv-SE" smtClean="0"/>
              <a:t>2015-12-21</a:t>
            </a:fld>
            <a:endParaRPr lang="sv-SE"/>
          </a:p>
        </p:txBody>
      </p:sp>
      <p:sp>
        <p:nvSpPr>
          <p:cNvPr id="5" name="Footer Placeholder 4"/>
          <p:cNvSpPr>
            <a:spLocks noGrp="1"/>
          </p:cNvSpPr>
          <p:nvPr>
            <p:ph type="ftr" sz="quarter" idx="11"/>
          </p:nvPr>
        </p:nvSpPr>
        <p:spPr/>
        <p:txBody>
          <a:bodyPr/>
          <a:lstStyle/>
          <a:p>
            <a:endParaRPr lang="sv-SE"/>
          </a:p>
        </p:txBody>
      </p:sp>
      <p:sp>
        <p:nvSpPr>
          <p:cNvPr id="6" name="Slide Number Placeholder 5"/>
          <p:cNvSpPr>
            <a:spLocks noGrp="1"/>
          </p:cNvSpPr>
          <p:nvPr>
            <p:ph type="sldNum" sz="quarter" idx="12"/>
          </p:nvPr>
        </p:nvSpPr>
        <p:spPr/>
        <p:txBody>
          <a:bodyPr/>
          <a:lstStyle/>
          <a:p>
            <a:fld id="{6241B944-13F0-4E17-B1ED-1D8C81A49383}" type="slidenum">
              <a:rPr lang="sv-SE" smtClean="0"/>
              <a:t>‹#›</a:t>
            </a:fld>
            <a:endParaRPr lang="sv-SE"/>
          </a:p>
        </p:txBody>
      </p:sp>
    </p:spTree>
    <p:extLst>
      <p:ext uri="{BB962C8B-B14F-4D97-AF65-F5344CB8AC3E}">
        <p14:creationId xmlns:p14="http://schemas.microsoft.com/office/powerpoint/2010/main" val="31237291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vå innehållsdela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smtClean="0"/>
              <a:t>Klicka här för att ändra format</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sv-SE" smtClean="0"/>
              <a:t>Klicka här för att ändra format på bakgrundstexten</a:t>
            </a:r>
          </a:p>
          <a:p>
            <a:pPr lvl="1"/>
            <a:r>
              <a:rPr lang="sv-SE" smtClean="0"/>
              <a:t>Nivå två</a:t>
            </a:r>
          </a:p>
          <a:p>
            <a:pPr lvl="2"/>
            <a:r>
              <a:rPr lang="sv-SE" smtClean="0"/>
              <a:t>Nivå tre</a:t>
            </a:r>
          </a:p>
          <a:p>
            <a:pPr lvl="3"/>
            <a:r>
              <a:rPr lang="sv-SE" smtClean="0"/>
              <a:t>Nivå fyra</a:t>
            </a:r>
          </a:p>
          <a:p>
            <a:pPr lvl="4"/>
            <a:r>
              <a:rPr lang="sv-SE" smtClean="0"/>
              <a:t>Nivå fem</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sv-SE" smtClean="0"/>
              <a:t>Klicka här för att ändra format på bakgrundstexten</a:t>
            </a:r>
          </a:p>
          <a:p>
            <a:pPr lvl="1"/>
            <a:r>
              <a:rPr lang="sv-SE" smtClean="0"/>
              <a:t>Nivå två</a:t>
            </a:r>
          </a:p>
          <a:p>
            <a:pPr lvl="2"/>
            <a:r>
              <a:rPr lang="sv-SE" smtClean="0"/>
              <a:t>Nivå tre</a:t>
            </a:r>
          </a:p>
          <a:p>
            <a:pPr lvl="3"/>
            <a:r>
              <a:rPr lang="sv-SE" smtClean="0"/>
              <a:t>Nivå fyra</a:t>
            </a:r>
          </a:p>
          <a:p>
            <a:pPr lvl="4"/>
            <a:r>
              <a:rPr lang="sv-SE" smtClean="0"/>
              <a:t>Nivå fem</a:t>
            </a:r>
            <a:endParaRPr lang="en-US" dirty="0"/>
          </a:p>
        </p:txBody>
      </p:sp>
      <p:sp>
        <p:nvSpPr>
          <p:cNvPr id="5" name="Date Placeholder 4"/>
          <p:cNvSpPr>
            <a:spLocks noGrp="1"/>
          </p:cNvSpPr>
          <p:nvPr>
            <p:ph type="dt" sz="half" idx="10"/>
          </p:nvPr>
        </p:nvSpPr>
        <p:spPr/>
        <p:txBody>
          <a:bodyPr/>
          <a:lstStyle/>
          <a:p>
            <a:fld id="{3E853D9F-4359-4782-8E3D-869C12BE6625}" type="datetimeFigureOut">
              <a:rPr lang="sv-SE" smtClean="0"/>
              <a:t>2015-12-21</a:t>
            </a:fld>
            <a:endParaRPr lang="sv-SE"/>
          </a:p>
        </p:txBody>
      </p:sp>
      <p:sp>
        <p:nvSpPr>
          <p:cNvPr id="6" name="Footer Placeholder 5"/>
          <p:cNvSpPr>
            <a:spLocks noGrp="1"/>
          </p:cNvSpPr>
          <p:nvPr>
            <p:ph type="ftr" sz="quarter" idx="11"/>
          </p:nvPr>
        </p:nvSpPr>
        <p:spPr/>
        <p:txBody>
          <a:bodyPr/>
          <a:lstStyle/>
          <a:p>
            <a:endParaRPr lang="sv-SE"/>
          </a:p>
        </p:txBody>
      </p:sp>
      <p:sp>
        <p:nvSpPr>
          <p:cNvPr id="7" name="Slide Number Placeholder 6"/>
          <p:cNvSpPr>
            <a:spLocks noGrp="1"/>
          </p:cNvSpPr>
          <p:nvPr>
            <p:ph type="sldNum" sz="quarter" idx="12"/>
          </p:nvPr>
        </p:nvSpPr>
        <p:spPr/>
        <p:txBody>
          <a:bodyPr/>
          <a:lstStyle/>
          <a:p>
            <a:fld id="{6241B944-13F0-4E17-B1ED-1D8C81A49383}" type="slidenum">
              <a:rPr lang="sv-SE" smtClean="0"/>
              <a:t>‹#›</a:t>
            </a:fld>
            <a:endParaRPr lang="sv-SE"/>
          </a:p>
        </p:txBody>
      </p:sp>
    </p:spTree>
    <p:extLst>
      <p:ext uri="{BB962C8B-B14F-4D97-AF65-F5344CB8AC3E}">
        <p14:creationId xmlns:p14="http://schemas.microsoft.com/office/powerpoint/2010/main" val="22827753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Jämförels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sv-SE" smtClean="0"/>
              <a:t>Klicka här för att ändra format</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sv-SE" smtClean="0"/>
              <a:t>Klicka här för att ändra format på bakgrundstexten</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sv-SE" smtClean="0"/>
              <a:t>Klicka här för att ändra format på bakgrundstexten</a:t>
            </a:r>
          </a:p>
          <a:p>
            <a:pPr lvl="1"/>
            <a:r>
              <a:rPr lang="sv-SE" smtClean="0"/>
              <a:t>Nivå två</a:t>
            </a:r>
          </a:p>
          <a:p>
            <a:pPr lvl="2"/>
            <a:r>
              <a:rPr lang="sv-SE" smtClean="0"/>
              <a:t>Nivå tre</a:t>
            </a:r>
          </a:p>
          <a:p>
            <a:pPr lvl="3"/>
            <a:r>
              <a:rPr lang="sv-SE" smtClean="0"/>
              <a:t>Nivå fyra</a:t>
            </a:r>
          </a:p>
          <a:p>
            <a:pPr lvl="4"/>
            <a:r>
              <a:rPr lang="sv-SE" smtClean="0"/>
              <a:t>Nivå fem</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sv-SE" smtClean="0"/>
              <a:t>Klicka här för att ändra format på bakgrundstexten</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sv-SE" smtClean="0"/>
              <a:t>Klicka här för att ändra format på bakgrundstexten</a:t>
            </a:r>
          </a:p>
          <a:p>
            <a:pPr lvl="1"/>
            <a:r>
              <a:rPr lang="sv-SE" smtClean="0"/>
              <a:t>Nivå två</a:t>
            </a:r>
          </a:p>
          <a:p>
            <a:pPr lvl="2"/>
            <a:r>
              <a:rPr lang="sv-SE" smtClean="0"/>
              <a:t>Nivå tre</a:t>
            </a:r>
          </a:p>
          <a:p>
            <a:pPr lvl="3"/>
            <a:r>
              <a:rPr lang="sv-SE" smtClean="0"/>
              <a:t>Nivå fyra</a:t>
            </a:r>
          </a:p>
          <a:p>
            <a:pPr lvl="4"/>
            <a:r>
              <a:rPr lang="sv-SE" smtClean="0"/>
              <a:t>Nivå fem</a:t>
            </a:r>
            <a:endParaRPr lang="en-US" dirty="0"/>
          </a:p>
        </p:txBody>
      </p:sp>
      <p:sp>
        <p:nvSpPr>
          <p:cNvPr id="7" name="Date Placeholder 6"/>
          <p:cNvSpPr>
            <a:spLocks noGrp="1"/>
          </p:cNvSpPr>
          <p:nvPr>
            <p:ph type="dt" sz="half" idx="10"/>
          </p:nvPr>
        </p:nvSpPr>
        <p:spPr/>
        <p:txBody>
          <a:bodyPr/>
          <a:lstStyle/>
          <a:p>
            <a:fld id="{3E853D9F-4359-4782-8E3D-869C12BE6625}" type="datetimeFigureOut">
              <a:rPr lang="sv-SE" smtClean="0"/>
              <a:t>2015-12-21</a:t>
            </a:fld>
            <a:endParaRPr lang="sv-SE"/>
          </a:p>
        </p:txBody>
      </p:sp>
      <p:sp>
        <p:nvSpPr>
          <p:cNvPr id="8" name="Footer Placeholder 7"/>
          <p:cNvSpPr>
            <a:spLocks noGrp="1"/>
          </p:cNvSpPr>
          <p:nvPr>
            <p:ph type="ftr" sz="quarter" idx="11"/>
          </p:nvPr>
        </p:nvSpPr>
        <p:spPr/>
        <p:txBody>
          <a:bodyPr/>
          <a:lstStyle/>
          <a:p>
            <a:endParaRPr lang="sv-SE"/>
          </a:p>
        </p:txBody>
      </p:sp>
      <p:sp>
        <p:nvSpPr>
          <p:cNvPr id="9" name="Slide Number Placeholder 8"/>
          <p:cNvSpPr>
            <a:spLocks noGrp="1"/>
          </p:cNvSpPr>
          <p:nvPr>
            <p:ph type="sldNum" sz="quarter" idx="12"/>
          </p:nvPr>
        </p:nvSpPr>
        <p:spPr/>
        <p:txBody>
          <a:bodyPr/>
          <a:lstStyle/>
          <a:p>
            <a:fld id="{6241B944-13F0-4E17-B1ED-1D8C81A49383}" type="slidenum">
              <a:rPr lang="sv-SE" smtClean="0"/>
              <a:t>‹#›</a:t>
            </a:fld>
            <a:endParaRPr lang="sv-SE"/>
          </a:p>
        </p:txBody>
      </p:sp>
    </p:spTree>
    <p:extLst>
      <p:ext uri="{BB962C8B-B14F-4D97-AF65-F5344CB8AC3E}">
        <p14:creationId xmlns:p14="http://schemas.microsoft.com/office/powerpoint/2010/main" val="4219677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Endast rubrik">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sv-SE" smtClean="0"/>
              <a:t>Klicka här för att ändra format</a:t>
            </a:r>
            <a:endParaRPr lang="en-US" dirty="0"/>
          </a:p>
        </p:txBody>
      </p:sp>
      <p:sp>
        <p:nvSpPr>
          <p:cNvPr id="3" name="Date Placeholder 2"/>
          <p:cNvSpPr>
            <a:spLocks noGrp="1"/>
          </p:cNvSpPr>
          <p:nvPr>
            <p:ph type="dt" sz="half" idx="10"/>
          </p:nvPr>
        </p:nvSpPr>
        <p:spPr/>
        <p:txBody>
          <a:bodyPr/>
          <a:lstStyle/>
          <a:p>
            <a:fld id="{3E853D9F-4359-4782-8E3D-869C12BE6625}" type="datetimeFigureOut">
              <a:rPr lang="sv-SE" smtClean="0"/>
              <a:t>2015-12-21</a:t>
            </a:fld>
            <a:endParaRPr lang="sv-SE"/>
          </a:p>
        </p:txBody>
      </p:sp>
      <p:sp>
        <p:nvSpPr>
          <p:cNvPr id="4" name="Footer Placeholder 3"/>
          <p:cNvSpPr>
            <a:spLocks noGrp="1"/>
          </p:cNvSpPr>
          <p:nvPr>
            <p:ph type="ftr" sz="quarter" idx="11"/>
          </p:nvPr>
        </p:nvSpPr>
        <p:spPr/>
        <p:txBody>
          <a:bodyPr/>
          <a:lstStyle/>
          <a:p>
            <a:endParaRPr lang="sv-SE"/>
          </a:p>
        </p:txBody>
      </p:sp>
      <p:sp>
        <p:nvSpPr>
          <p:cNvPr id="5" name="Slide Number Placeholder 4"/>
          <p:cNvSpPr>
            <a:spLocks noGrp="1"/>
          </p:cNvSpPr>
          <p:nvPr>
            <p:ph type="sldNum" sz="quarter" idx="12"/>
          </p:nvPr>
        </p:nvSpPr>
        <p:spPr/>
        <p:txBody>
          <a:bodyPr/>
          <a:lstStyle/>
          <a:p>
            <a:fld id="{6241B944-13F0-4E17-B1ED-1D8C81A49383}" type="slidenum">
              <a:rPr lang="sv-SE" smtClean="0"/>
              <a:t>‹#›</a:t>
            </a:fld>
            <a:endParaRPr lang="sv-SE"/>
          </a:p>
        </p:txBody>
      </p:sp>
    </p:spTree>
    <p:extLst>
      <p:ext uri="{BB962C8B-B14F-4D97-AF65-F5344CB8AC3E}">
        <p14:creationId xmlns:p14="http://schemas.microsoft.com/office/powerpoint/2010/main" val="3777879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Tom">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E853D9F-4359-4782-8E3D-869C12BE6625}" type="datetimeFigureOut">
              <a:rPr lang="sv-SE" smtClean="0"/>
              <a:t>2015-12-21</a:t>
            </a:fld>
            <a:endParaRPr lang="sv-SE"/>
          </a:p>
        </p:txBody>
      </p:sp>
      <p:sp>
        <p:nvSpPr>
          <p:cNvPr id="3" name="Footer Placeholder 2"/>
          <p:cNvSpPr>
            <a:spLocks noGrp="1"/>
          </p:cNvSpPr>
          <p:nvPr>
            <p:ph type="ftr" sz="quarter" idx="11"/>
          </p:nvPr>
        </p:nvSpPr>
        <p:spPr/>
        <p:txBody>
          <a:bodyPr/>
          <a:lstStyle/>
          <a:p>
            <a:endParaRPr lang="sv-SE"/>
          </a:p>
        </p:txBody>
      </p:sp>
      <p:sp>
        <p:nvSpPr>
          <p:cNvPr id="4" name="Slide Number Placeholder 3"/>
          <p:cNvSpPr>
            <a:spLocks noGrp="1"/>
          </p:cNvSpPr>
          <p:nvPr>
            <p:ph type="sldNum" sz="quarter" idx="12"/>
          </p:nvPr>
        </p:nvSpPr>
        <p:spPr/>
        <p:txBody>
          <a:bodyPr/>
          <a:lstStyle/>
          <a:p>
            <a:fld id="{6241B944-13F0-4E17-B1ED-1D8C81A49383}" type="slidenum">
              <a:rPr lang="sv-SE" smtClean="0"/>
              <a:t>‹#›</a:t>
            </a:fld>
            <a:endParaRPr lang="sv-SE"/>
          </a:p>
        </p:txBody>
      </p:sp>
    </p:spTree>
    <p:extLst>
      <p:ext uri="{BB962C8B-B14F-4D97-AF65-F5344CB8AC3E}">
        <p14:creationId xmlns:p14="http://schemas.microsoft.com/office/powerpoint/2010/main" val="31363833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nehåll med bildtext">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sv-SE" smtClean="0"/>
              <a:t>Klicka här för att ändra format</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sv-SE" smtClean="0"/>
              <a:t>Klicka här för att ändra format på bakgrundstexten</a:t>
            </a:r>
          </a:p>
          <a:p>
            <a:pPr lvl="1"/>
            <a:r>
              <a:rPr lang="sv-SE" smtClean="0"/>
              <a:t>Nivå två</a:t>
            </a:r>
          </a:p>
          <a:p>
            <a:pPr lvl="2"/>
            <a:r>
              <a:rPr lang="sv-SE" smtClean="0"/>
              <a:t>Nivå tre</a:t>
            </a:r>
          </a:p>
          <a:p>
            <a:pPr lvl="3"/>
            <a:r>
              <a:rPr lang="sv-SE" smtClean="0"/>
              <a:t>Nivå fyra</a:t>
            </a:r>
          </a:p>
          <a:p>
            <a:pPr lvl="4"/>
            <a:r>
              <a:rPr lang="sv-SE" smtClean="0"/>
              <a:t>Nivå fem</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sv-SE" smtClean="0"/>
              <a:t>Klicka här för att ändra format på bakgrundstexten</a:t>
            </a:r>
          </a:p>
        </p:txBody>
      </p:sp>
      <p:sp>
        <p:nvSpPr>
          <p:cNvPr id="5" name="Date Placeholder 4"/>
          <p:cNvSpPr>
            <a:spLocks noGrp="1"/>
          </p:cNvSpPr>
          <p:nvPr>
            <p:ph type="dt" sz="half" idx="10"/>
          </p:nvPr>
        </p:nvSpPr>
        <p:spPr/>
        <p:txBody>
          <a:bodyPr/>
          <a:lstStyle/>
          <a:p>
            <a:fld id="{3E853D9F-4359-4782-8E3D-869C12BE6625}" type="datetimeFigureOut">
              <a:rPr lang="sv-SE" smtClean="0"/>
              <a:t>2015-12-21</a:t>
            </a:fld>
            <a:endParaRPr lang="sv-SE"/>
          </a:p>
        </p:txBody>
      </p:sp>
      <p:sp>
        <p:nvSpPr>
          <p:cNvPr id="6" name="Footer Placeholder 5"/>
          <p:cNvSpPr>
            <a:spLocks noGrp="1"/>
          </p:cNvSpPr>
          <p:nvPr>
            <p:ph type="ftr" sz="quarter" idx="11"/>
          </p:nvPr>
        </p:nvSpPr>
        <p:spPr/>
        <p:txBody>
          <a:bodyPr/>
          <a:lstStyle/>
          <a:p>
            <a:endParaRPr lang="sv-SE"/>
          </a:p>
        </p:txBody>
      </p:sp>
      <p:sp>
        <p:nvSpPr>
          <p:cNvPr id="7" name="Slide Number Placeholder 6"/>
          <p:cNvSpPr>
            <a:spLocks noGrp="1"/>
          </p:cNvSpPr>
          <p:nvPr>
            <p:ph type="sldNum" sz="quarter" idx="12"/>
          </p:nvPr>
        </p:nvSpPr>
        <p:spPr/>
        <p:txBody>
          <a:bodyPr/>
          <a:lstStyle/>
          <a:p>
            <a:fld id="{6241B944-13F0-4E17-B1ED-1D8C81A49383}" type="slidenum">
              <a:rPr lang="sv-SE" smtClean="0"/>
              <a:t>‹#›</a:t>
            </a:fld>
            <a:endParaRPr lang="sv-SE"/>
          </a:p>
        </p:txBody>
      </p:sp>
    </p:spTree>
    <p:extLst>
      <p:ext uri="{BB962C8B-B14F-4D97-AF65-F5344CB8AC3E}">
        <p14:creationId xmlns:p14="http://schemas.microsoft.com/office/powerpoint/2010/main" val="8556045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ed bildtext">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sv-SE" smtClean="0"/>
              <a:t>Klicka här för att ändra format</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sv-SE" smtClean="0"/>
              <a:t>Klicka på ikonen för att lägga till en bild</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sv-SE" smtClean="0"/>
              <a:t>Klicka här för att ändra format på bakgrundstexten</a:t>
            </a:r>
          </a:p>
        </p:txBody>
      </p:sp>
      <p:sp>
        <p:nvSpPr>
          <p:cNvPr id="5" name="Date Placeholder 4"/>
          <p:cNvSpPr>
            <a:spLocks noGrp="1"/>
          </p:cNvSpPr>
          <p:nvPr>
            <p:ph type="dt" sz="half" idx="10"/>
          </p:nvPr>
        </p:nvSpPr>
        <p:spPr/>
        <p:txBody>
          <a:bodyPr/>
          <a:lstStyle/>
          <a:p>
            <a:fld id="{3E853D9F-4359-4782-8E3D-869C12BE6625}" type="datetimeFigureOut">
              <a:rPr lang="sv-SE" smtClean="0"/>
              <a:t>2015-12-21</a:t>
            </a:fld>
            <a:endParaRPr lang="sv-SE"/>
          </a:p>
        </p:txBody>
      </p:sp>
      <p:sp>
        <p:nvSpPr>
          <p:cNvPr id="6" name="Footer Placeholder 5"/>
          <p:cNvSpPr>
            <a:spLocks noGrp="1"/>
          </p:cNvSpPr>
          <p:nvPr>
            <p:ph type="ftr" sz="quarter" idx="11"/>
          </p:nvPr>
        </p:nvSpPr>
        <p:spPr/>
        <p:txBody>
          <a:bodyPr/>
          <a:lstStyle/>
          <a:p>
            <a:endParaRPr lang="sv-SE"/>
          </a:p>
        </p:txBody>
      </p:sp>
      <p:sp>
        <p:nvSpPr>
          <p:cNvPr id="7" name="Slide Number Placeholder 6"/>
          <p:cNvSpPr>
            <a:spLocks noGrp="1"/>
          </p:cNvSpPr>
          <p:nvPr>
            <p:ph type="sldNum" sz="quarter" idx="12"/>
          </p:nvPr>
        </p:nvSpPr>
        <p:spPr/>
        <p:txBody>
          <a:bodyPr/>
          <a:lstStyle/>
          <a:p>
            <a:fld id="{6241B944-13F0-4E17-B1ED-1D8C81A49383}" type="slidenum">
              <a:rPr lang="sv-SE" smtClean="0"/>
              <a:t>‹#›</a:t>
            </a:fld>
            <a:endParaRPr lang="sv-SE"/>
          </a:p>
        </p:txBody>
      </p:sp>
    </p:spTree>
    <p:extLst>
      <p:ext uri="{BB962C8B-B14F-4D97-AF65-F5344CB8AC3E}">
        <p14:creationId xmlns:p14="http://schemas.microsoft.com/office/powerpoint/2010/main" val="39859889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29" name="Group 28"/>
          <p:cNvGrpSpPr/>
          <p:nvPr/>
        </p:nvGrpSpPr>
        <p:grpSpPr>
          <a:xfrm>
            <a:off x="0" y="-8467"/>
            <a:ext cx="12192000" cy="6866467"/>
            <a:chOff x="0" y="-8467"/>
            <a:chExt cx="12192000" cy="6866467"/>
          </a:xfrm>
        </p:grpSpPr>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lumMod val="50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50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0" y="4013200"/>
              <a:ext cx="448733" cy="2844800"/>
            </a:xfrm>
            <a:prstGeom prst="triangle">
              <a:avLst>
                <a:gd name="adj" fmla="val 0"/>
              </a:avLst>
            </a:prstGeom>
            <a:solidFill>
              <a:schemeClr val="accent1">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sv-SE" smtClean="0"/>
              <a:t>Klicka här för att ändra format</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sv-SE" smtClean="0"/>
              <a:t>Klicka här för att ändra format på bakgrundstexten</a:t>
            </a:r>
          </a:p>
          <a:p>
            <a:pPr lvl="1"/>
            <a:r>
              <a:rPr lang="sv-SE" smtClean="0"/>
              <a:t>Nivå två</a:t>
            </a:r>
          </a:p>
          <a:p>
            <a:pPr lvl="2"/>
            <a:r>
              <a:rPr lang="sv-SE" smtClean="0"/>
              <a:t>Nivå tre</a:t>
            </a:r>
          </a:p>
          <a:p>
            <a:pPr lvl="3"/>
            <a:r>
              <a:rPr lang="sv-SE" smtClean="0"/>
              <a:t>Nivå fyra</a:t>
            </a:r>
          </a:p>
          <a:p>
            <a:pPr lvl="4"/>
            <a:r>
              <a:rPr lang="sv-SE" smtClean="0"/>
              <a:t>Nivå fem</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3E853D9F-4359-4782-8E3D-869C12BE6625}" type="datetimeFigureOut">
              <a:rPr lang="sv-SE" smtClean="0"/>
              <a:t>2015-12-21</a:t>
            </a:fld>
            <a:endParaRPr lang="sv-SE"/>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sv-SE"/>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lumMod val="75000"/>
                  </a:schemeClr>
                </a:solidFill>
              </a:defRPr>
            </a:lvl1pPr>
          </a:lstStyle>
          <a:p>
            <a:fld id="{6241B944-13F0-4E17-B1ED-1D8C81A49383}" type="slidenum">
              <a:rPr lang="sv-SE" smtClean="0"/>
              <a:t>‹#›</a:t>
            </a:fld>
            <a:endParaRPr lang="sv-SE"/>
          </a:p>
        </p:txBody>
      </p:sp>
    </p:spTree>
    <p:extLst>
      <p:ext uri="{BB962C8B-B14F-4D97-AF65-F5344CB8AC3E}">
        <p14:creationId xmlns:p14="http://schemas.microsoft.com/office/powerpoint/2010/main" val="1026000131"/>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 id="2147483706" r:id="rId12"/>
    <p:sldLayoutId id="2147483707" r:id="rId13"/>
    <p:sldLayoutId id="2147483708" r:id="rId14"/>
    <p:sldLayoutId id="2147483709" r:id="rId15"/>
    <p:sldLayoutId id="2147483710" r:id="rId16"/>
  </p:sldLayoutIdLst>
  <p:txStyles>
    <p:titleStyle>
      <a:lvl1pPr algn="l" defTabSz="457200" rtl="0" eaLnBrk="1" latinLnBrk="0" hangingPunct="1">
        <a:spcBef>
          <a:spcPct val="0"/>
        </a:spcBef>
        <a:buNone/>
        <a:defRPr sz="3600" kern="1200">
          <a:solidFill>
            <a:schemeClr val="accent1">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lumMod val="75000"/>
          </a:schemeClr>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lumMod val="75000"/>
          </a:schemeClr>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jpeg"/></Relationships>
</file>

<file path=ppt/slides/_rels/slide11.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6.jpeg"/></Relationships>
</file>

<file path=ppt/slides/_rels/slide12.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8.jpg"/></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2.jpg"/><Relationship Id="rId7" Type="http://schemas.openxmlformats.org/officeDocument/2006/relationships/image" Target="../media/image6.jp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jpeg"/><Relationship Id="rId9" Type="http://schemas.openxmlformats.org/officeDocument/2006/relationships/image" Target="../media/image8.jpe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jpeg"/></Relationships>
</file>

<file path=ppt/slides/_rels/slide7.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jpg"/><Relationship Id="rId7" Type="http://schemas.openxmlformats.org/officeDocument/2006/relationships/image" Target="../media/image17.jp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6.jpg"/><Relationship Id="rId5" Type="http://schemas.openxmlformats.org/officeDocument/2006/relationships/image" Target="../media/image15.jpg"/><Relationship Id="rId4" Type="http://schemas.openxmlformats.org/officeDocument/2006/relationships/image" Target="../media/image14.jp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derrubrik 2"/>
          <p:cNvSpPr>
            <a:spLocks noGrp="1"/>
          </p:cNvSpPr>
          <p:nvPr>
            <p:ph type="subTitle" idx="1"/>
          </p:nvPr>
        </p:nvSpPr>
        <p:spPr/>
        <p:txBody>
          <a:bodyPr/>
          <a:lstStyle/>
          <a:p>
            <a:r>
              <a:rPr lang="en-US" dirty="0" smtClean="0"/>
              <a:t>CDIO – Autumn 2015</a:t>
            </a:r>
            <a:endParaRPr lang="en-US" dirty="0"/>
          </a:p>
        </p:txBody>
      </p:sp>
      <p:pic>
        <p:nvPicPr>
          <p:cNvPr id="4" name="Bildobjekt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75747" y="893891"/>
            <a:ext cx="7916380" cy="2314898"/>
          </a:xfrm>
          <a:prstGeom prst="rect">
            <a:avLst/>
          </a:prstGeom>
        </p:spPr>
      </p:pic>
    </p:spTree>
    <p:extLst>
      <p:ext uri="{BB962C8B-B14F-4D97-AF65-F5344CB8AC3E}">
        <p14:creationId xmlns:p14="http://schemas.microsoft.com/office/powerpoint/2010/main" val="117064823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a:xfrm>
            <a:off x="677334" y="609600"/>
            <a:ext cx="8596668" cy="959141"/>
          </a:xfrm>
        </p:spPr>
        <p:txBody>
          <a:bodyPr/>
          <a:lstStyle/>
          <a:p>
            <a:r>
              <a:rPr lang="sv-SE" dirty="0" smtClean="0"/>
              <a:t>Post </a:t>
            </a:r>
            <a:r>
              <a:rPr lang="sv-SE" dirty="0" err="1" smtClean="0"/>
              <a:t>processing</a:t>
            </a:r>
            <a:endParaRPr lang="sv-SE" dirty="0"/>
          </a:p>
        </p:txBody>
      </p:sp>
      <p:sp>
        <p:nvSpPr>
          <p:cNvPr id="3" name="Platshållare för innehåll 2"/>
          <p:cNvSpPr>
            <a:spLocks noGrp="1"/>
          </p:cNvSpPr>
          <p:nvPr>
            <p:ph idx="1"/>
          </p:nvPr>
        </p:nvSpPr>
        <p:spPr>
          <a:xfrm>
            <a:off x="677334" y="1568741"/>
            <a:ext cx="8596668" cy="3880773"/>
          </a:xfrm>
        </p:spPr>
        <p:txBody>
          <a:bodyPr/>
          <a:lstStyle/>
          <a:p>
            <a:r>
              <a:rPr lang="sv-SE" dirty="0" err="1" smtClean="0"/>
              <a:t>ProcessG</a:t>
            </a:r>
            <a:endParaRPr lang="sv-SE" dirty="0" smtClean="0"/>
          </a:p>
          <a:p>
            <a:endParaRPr lang="sv-SE" dirty="0"/>
          </a:p>
        </p:txBody>
      </p:sp>
      <p:pic>
        <p:nvPicPr>
          <p:cNvPr id="4" name="Bildobjekt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4053" y="2650921"/>
            <a:ext cx="2869035" cy="2869035"/>
          </a:xfrm>
          <a:prstGeom prst="rect">
            <a:avLst/>
          </a:prstGeom>
        </p:spPr>
      </p:pic>
      <p:pic>
        <p:nvPicPr>
          <p:cNvPr id="5" name="Bildobjekt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455565" y="2650921"/>
            <a:ext cx="2869035" cy="2869035"/>
          </a:xfrm>
          <a:prstGeom prst="rect">
            <a:avLst/>
          </a:prstGeom>
        </p:spPr>
      </p:pic>
      <p:pic>
        <p:nvPicPr>
          <p:cNvPr id="6" name="Bildobjekt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477077" y="2650921"/>
            <a:ext cx="2869035" cy="2869035"/>
          </a:xfrm>
          <a:prstGeom prst="rect">
            <a:avLst/>
          </a:prstGeom>
        </p:spPr>
      </p:pic>
    </p:spTree>
    <p:extLst>
      <p:ext uri="{BB962C8B-B14F-4D97-AF65-F5344CB8AC3E}">
        <p14:creationId xmlns:p14="http://schemas.microsoft.com/office/powerpoint/2010/main" val="176687225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a:xfrm>
            <a:off x="677334" y="609600"/>
            <a:ext cx="8596668" cy="816528"/>
          </a:xfrm>
        </p:spPr>
        <p:txBody>
          <a:bodyPr/>
          <a:lstStyle/>
          <a:p>
            <a:r>
              <a:rPr lang="sv-SE" dirty="0" err="1" smtClean="0"/>
              <a:t>Result</a:t>
            </a:r>
            <a:endParaRPr lang="sv-SE" dirty="0"/>
          </a:p>
        </p:txBody>
      </p:sp>
      <p:pic>
        <p:nvPicPr>
          <p:cNvPr id="4" name="Platshållare för innehåll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677334" y="1735021"/>
            <a:ext cx="3951914" cy="3951914"/>
          </a:xfrm>
        </p:spPr>
      </p:pic>
      <p:pic>
        <p:nvPicPr>
          <p:cNvPr id="5" name="Bildobjekt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00474" y="1735021"/>
            <a:ext cx="3951913" cy="3951913"/>
          </a:xfrm>
          <a:prstGeom prst="rect">
            <a:avLst/>
          </a:prstGeom>
        </p:spPr>
      </p:pic>
    </p:spTree>
    <p:extLst>
      <p:ext uri="{BB962C8B-B14F-4D97-AF65-F5344CB8AC3E}">
        <p14:creationId xmlns:p14="http://schemas.microsoft.com/office/powerpoint/2010/main" val="54807853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a:xfrm>
            <a:off x="677334" y="609600"/>
            <a:ext cx="8596668" cy="782972"/>
          </a:xfrm>
        </p:spPr>
        <p:txBody>
          <a:bodyPr/>
          <a:lstStyle/>
          <a:p>
            <a:r>
              <a:rPr lang="sv-SE" dirty="0" err="1" smtClean="0"/>
              <a:t>Result</a:t>
            </a:r>
            <a:endParaRPr lang="en-GB" dirty="0"/>
          </a:p>
        </p:txBody>
      </p:sp>
      <p:pic>
        <p:nvPicPr>
          <p:cNvPr id="4" name="Platshållare för innehåll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4975668" y="1551628"/>
            <a:ext cx="4043829" cy="4043829"/>
          </a:xfrm>
        </p:spPr>
      </p:pic>
      <p:pic>
        <p:nvPicPr>
          <p:cNvPr id="5" name="Bildobjekt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7334" y="1543238"/>
            <a:ext cx="4043830" cy="4043830"/>
          </a:xfrm>
          <a:prstGeom prst="rect">
            <a:avLst/>
          </a:prstGeom>
        </p:spPr>
      </p:pic>
    </p:spTree>
    <p:extLst>
      <p:ext uri="{BB962C8B-B14F-4D97-AF65-F5344CB8AC3E}">
        <p14:creationId xmlns:p14="http://schemas.microsoft.com/office/powerpoint/2010/main" val="339057366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a:xfrm>
            <a:off x="677334" y="609600"/>
            <a:ext cx="8596668" cy="782972"/>
          </a:xfrm>
        </p:spPr>
        <p:txBody>
          <a:bodyPr/>
          <a:lstStyle/>
          <a:p>
            <a:r>
              <a:rPr lang="en-US" dirty="0" smtClean="0"/>
              <a:t>Discussion</a:t>
            </a:r>
            <a:endParaRPr lang="en-US" dirty="0"/>
          </a:p>
        </p:txBody>
      </p:sp>
      <p:sp>
        <p:nvSpPr>
          <p:cNvPr id="3" name="Platshållare för innehåll 2"/>
          <p:cNvSpPr>
            <a:spLocks noGrp="1"/>
          </p:cNvSpPr>
          <p:nvPr>
            <p:ph idx="1"/>
          </p:nvPr>
        </p:nvSpPr>
        <p:spPr>
          <a:xfrm>
            <a:off x="677334" y="1455913"/>
            <a:ext cx="8596668" cy="3880773"/>
          </a:xfrm>
        </p:spPr>
        <p:txBody>
          <a:bodyPr/>
          <a:lstStyle/>
          <a:p>
            <a:r>
              <a:rPr lang="en-US" dirty="0" smtClean="0"/>
              <a:t>OSM imperfect ground truth</a:t>
            </a:r>
          </a:p>
          <a:p>
            <a:r>
              <a:rPr lang="en-US" dirty="0" smtClean="0"/>
              <a:t>Imbalances</a:t>
            </a:r>
            <a:endParaRPr lang="en-US" dirty="0"/>
          </a:p>
          <a:p>
            <a:r>
              <a:rPr lang="en-US" dirty="0" smtClean="0"/>
              <a:t>Trees</a:t>
            </a:r>
          </a:p>
          <a:p>
            <a:r>
              <a:rPr lang="en-US" dirty="0" smtClean="0"/>
              <a:t>Road width</a:t>
            </a:r>
          </a:p>
          <a:p>
            <a:endParaRPr lang="en-US" dirty="0" smtClean="0"/>
          </a:p>
          <a:p>
            <a:endParaRPr lang="en-US" dirty="0"/>
          </a:p>
        </p:txBody>
      </p:sp>
      <p:pic>
        <p:nvPicPr>
          <p:cNvPr id="4" name="Bildobjekt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47295" y="1948837"/>
            <a:ext cx="4987354" cy="4643399"/>
          </a:xfrm>
          <a:prstGeom prst="rect">
            <a:avLst/>
          </a:prstGeom>
        </p:spPr>
      </p:pic>
      <p:pic>
        <p:nvPicPr>
          <p:cNvPr id="5" name="Bildobjekt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47295" y="1948837"/>
            <a:ext cx="4987354" cy="4643399"/>
          </a:xfrm>
          <a:prstGeom prst="rect">
            <a:avLst/>
          </a:prstGeom>
        </p:spPr>
      </p:pic>
    </p:spTree>
    <p:extLst>
      <p:ext uri="{BB962C8B-B14F-4D97-AF65-F5344CB8AC3E}">
        <p14:creationId xmlns:p14="http://schemas.microsoft.com/office/powerpoint/2010/main" val="4095756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a:xfrm>
            <a:off x="677334" y="609600"/>
            <a:ext cx="8596668" cy="727494"/>
          </a:xfrm>
        </p:spPr>
        <p:txBody>
          <a:bodyPr/>
          <a:lstStyle/>
          <a:p>
            <a:r>
              <a:rPr lang="en-US" dirty="0" smtClean="0"/>
              <a:t>Discussion</a:t>
            </a:r>
            <a:endParaRPr lang="en-US" dirty="0"/>
          </a:p>
        </p:txBody>
      </p:sp>
      <p:sp>
        <p:nvSpPr>
          <p:cNvPr id="3" name="Platshållare för innehåll 2"/>
          <p:cNvSpPr>
            <a:spLocks noGrp="1"/>
          </p:cNvSpPr>
          <p:nvPr>
            <p:ph idx="1"/>
          </p:nvPr>
        </p:nvSpPr>
        <p:spPr>
          <a:xfrm>
            <a:off x="677334" y="1401464"/>
            <a:ext cx="8596668" cy="3880773"/>
          </a:xfrm>
        </p:spPr>
        <p:txBody>
          <a:bodyPr/>
          <a:lstStyle/>
          <a:p>
            <a:r>
              <a:rPr lang="en-US" dirty="0" smtClean="0"/>
              <a:t>Trees as road</a:t>
            </a:r>
            <a:endParaRPr lang="en-US" dirty="0"/>
          </a:p>
        </p:txBody>
      </p:sp>
      <p:pic>
        <p:nvPicPr>
          <p:cNvPr id="4" name="Bildobjekt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25056" y="1401465"/>
            <a:ext cx="5176706" cy="5176706"/>
          </a:xfrm>
          <a:prstGeom prst="rect">
            <a:avLst/>
          </a:prstGeom>
        </p:spPr>
      </p:pic>
    </p:spTree>
    <p:extLst>
      <p:ext uri="{BB962C8B-B14F-4D97-AF65-F5344CB8AC3E}">
        <p14:creationId xmlns:p14="http://schemas.microsoft.com/office/powerpoint/2010/main" val="96973112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a:xfrm>
            <a:off x="677334" y="609600"/>
            <a:ext cx="8596668" cy="727494"/>
          </a:xfrm>
        </p:spPr>
        <p:txBody>
          <a:bodyPr/>
          <a:lstStyle/>
          <a:p>
            <a:r>
              <a:rPr lang="en-US" dirty="0" smtClean="0"/>
              <a:t>Conclusion</a:t>
            </a:r>
            <a:endParaRPr lang="en-US" dirty="0"/>
          </a:p>
        </p:txBody>
      </p:sp>
      <p:sp>
        <p:nvSpPr>
          <p:cNvPr id="3" name="Platshållare för innehåll 2"/>
          <p:cNvSpPr>
            <a:spLocks noGrp="1"/>
          </p:cNvSpPr>
          <p:nvPr>
            <p:ph idx="1"/>
          </p:nvPr>
        </p:nvSpPr>
        <p:spPr>
          <a:xfrm>
            <a:off x="677334" y="1401464"/>
            <a:ext cx="8596668" cy="3880773"/>
          </a:xfrm>
        </p:spPr>
        <p:txBody>
          <a:bodyPr/>
          <a:lstStyle/>
          <a:p>
            <a:r>
              <a:rPr lang="en-US" dirty="0" smtClean="0"/>
              <a:t>Capacity to reach over 75% accuracy for all classes</a:t>
            </a:r>
          </a:p>
          <a:p>
            <a:r>
              <a:rPr lang="en-US" dirty="0" smtClean="0"/>
              <a:t>Improvements can be made with better ground truth and distinct input data </a:t>
            </a:r>
            <a:endParaRPr lang="en-US" dirty="0"/>
          </a:p>
        </p:txBody>
      </p:sp>
    </p:spTree>
    <p:extLst>
      <p:ext uri="{BB962C8B-B14F-4D97-AF65-F5344CB8AC3E}">
        <p14:creationId xmlns:p14="http://schemas.microsoft.com/office/powerpoint/2010/main" val="18252765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a:xfrm>
            <a:off x="920614" y="2329343"/>
            <a:ext cx="8596668" cy="1320800"/>
          </a:xfrm>
        </p:spPr>
        <p:txBody>
          <a:bodyPr/>
          <a:lstStyle/>
          <a:p>
            <a:pPr algn="ctr"/>
            <a:r>
              <a:rPr lang="sv-SE" dirty="0" err="1" smtClean="0"/>
              <a:t>Questions</a:t>
            </a:r>
            <a:r>
              <a:rPr lang="sv-SE" dirty="0" smtClean="0"/>
              <a:t>?</a:t>
            </a:r>
            <a:endParaRPr lang="sv-SE" dirty="0"/>
          </a:p>
        </p:txBody>
      </p:sp>
    </p:spTree>
    <p:extLst>
      <p:ext uri="{BB962C8B-B14F-4D97-AF65-F5344CB8AC3E}">
        <p14:creationId xmlns:p14="http://schemas.microsoft.com/office/powerpoint/2010/main" val="349900957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a:xfrm>
            <a:off x="677334" y="609600"/>
            <a:ext cx="8596668" cy="892029"/>
          </a:xfrm>
        </p:spPr>
        <p:txBody>
          <a:bodyPr/>
          <a:lstStyle/>
          <a:p>
            <a:r>
              <a:rPr lang="sv-SE" dirty="0" err="1" smtClean="0"/>
              <a:t>Content</a:t>
            </a:r>
            <a:endParaRPr lang="sv-SE" dirty="0"/>
          </a:p>
        </p:txBody>
      </p:sp>
      <p:sp>
        <p:nvSpPr>
          <p:cNvPr id="3" name="Platshållare för innehåll 2"/>
          <p:cNvSpPr>
            <a:spLocks noGrp="1"/>
          </p:cNvSpPr>
          <p:nvPr>
            <p:ph idx="1"/>
          </p:nvPr>
        </p:nvSpPr>
        <p:spPr>
          <a:xfrm>
            <a:off x="677334" y="1426128"/>
            <a:ext cx="8596668" cy="5066951"/>
          </a:xfrm>
        </p:spPr>
        <p:txBody>
          <a:bodyPr/>
          <a:lstStyle/>
          <a:p>
            <a:r>
              <a:rPr lang="en-US" dirty="0" smtClean="0"/>
              <a:t>Project members</a:t>
            </a:r>
          </a:p>
          <a:p>
            <a:r>
              <a:rPr lang="en-US" dirty="0" smtClean="0"/>
              <a:t>Project goals</a:t>
            </a:r>
          </a:p>
          <a:p>
            <a:r>
              <a:rPr lang="en-US" dirty="0" smtClean="0"/>
              <a:t>System</a:t>
            </a:r>
          </a:p>
          <a:p>
            <a:pPr lvl="1"/>
            <a:r>
              <a:rPr lang="en-US" dirty="0" smtClean="0"/>
              <a:t>Flow chart </a:t>
            </a:r>
          </a:p>
          <a:p>
            <a:pPr lvl="1"/>
            <a:r>
              <a:rPr lang="en-US" dirty="0" err="1" smtClean="0"/>
              <a:t>OpenStreetMap</a:t>
            </a:r>
            <a:endParaRPr lang="en-US" dirty="0" smtClean="0"/>
          </a:p>
          <a:p>
            <a:pPr lvl="1"/>
            <a:r>
              <a:rPr lang="en-US" dirty="0" smtClean="0"/>
              <a:t>Features</a:t>
            </a:r>
          </a:p>
          <a:p>
            <a:pPr lvl="1"/>
            <a:r>
              <a:rPr lang="en-US" dirty="0" smtClean="0"/>
              <a:t>Neural Network</a:t>
            </a:r>
          </a:p>
          <a:p>
            <a:pPr lvl="1"/>
            <a:r>
              <a:rPr lang="en-US" dirty="0" smtClean="0"/>
              <a:t>Post processing</a:t>
            </a:r>
          </a:p>
          <a:p>
            <a:r>
              <a:rPr lang="en-US" dirty="0" smtClean="0"/>
              <a:t>Result </a:t>
            </a:r>
          </a:p>
          <a:p>
            <a:r>
              <a:rPr lang="en-US" dirty="0" smtClean="0"/>
              <a:t>Discussion</a:t>
            </a:r>
          </a:p>
          <a:p>
            <a:r>
              <a:rPr lang="en-US" dirty="0" smtClean="0"/>
              <a:t>Questions</a:t>
            </a:r>
          </a:p>
          <a:p>
            <a:endParaRPr lang="en-US" dirty="0" smtClean="0"/>
          </a:p>
          <a:p>
            <a:endParaRPr lang="en-US" dirty="0"/>
          </a:p>
        </p:txBody>
      </p:sp>
    </p:spTree>
    <p:extLst>
      <p:ext uri="{BB962C8B-B14F-4D97-AF65-F5344CB8AC3E}">
        <p14:creationId xmlns:p14="http://schemas.microsoft.com/office/powerpoint/2010/main" val="178275560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ubrik 3"/>
          <p:cNvSpPr>
            <a:spLocks noGrp="1"/>
          </p:cNvSpPr>
          <p:nvPr>
            <p:ph type="title"/>
          </p:nvPr>
        </p:nvSpPr>
        <p:spPr/>
        <p:txBody>
          <a:bodyPr/>
          <a:lstStyle/>
          <a:p>
            <a:r>
              <a:rPr lang="sv-SE" dirty="0" smtClean="0"/>
              <a:t>Project </a:t>
            </a:r>
            <a:r>
              <a:rPr lang="sv-SE" dirty="0" err="1" smtClean="0"/>
              <a:t>members</a:t>
            </a:r>
            <a:endParaRPr lang="sv-SE" dirty="0"/>
          </a:p>
        </p:txBody>
      </p:sp>
      <p:pic>
        <p:nvPicPr>
          <p:cNvPr id="8" name="Bildobjekt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75598" y="2771290"/>
            <a:ext cx="1943083" cy="2916446"/>
          </a:xfrm>
          <a:prstGeom prst="rect">
            <a:avLst/>
          </a:prstGeom>
        </p:spPr>
      </p:pic>
      <p:pic>
        <p:nvPicPr>
          <p:cNvPr id="11" name="Bildobjekt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21251" y="236492"/>
            <a:ext cx="3888962" cy="2586312"/>
          </a:xfrm>
          <a:prstGeom prst="rect">
            <a:avLst/>
          </a:prstGeom>
        </p:spPr>
      </p:pic>
      <p:pic>
        <p:nvPicPr>
          <p:cNvPr id="7" name="Bildobjekt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861225" y="1287435"/>
            <a:ext cx="2303054" cy="3070738"/>
          </a:xfrm>
          <a:prstGeom prst="rect">
            <a:avLst/>
          </a:prstGeom>
        </p:spPr>
      </p:pic>
      <p:pic>
        <p:nvPicPr>
          <p:cNvPr id="10" name="Bildobjekt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10619" y="3829119"/>
            <a:ext cx="3101211" cy="2209310"/>
          </a:xfrm>
          <a:prstGeom prst="rect">
            <a:avLst/>
          </a:prstGeom>
        </p:spPr>
      </p:pic>
      <p:pic>
        <p:nvPicPr>
          <p:cNvPr id="13" name="Bildobjekt 1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57602" y="1453832"/>
            <a:ext cx="2651659" cy="1935320"/>
          </a:xfrm>
          <a:prstGeom prst="rect">
            <a:avLst/>
          </a:prstGeom>
        </p:spPr>
      </p:pic>
      <p:pic>
        <p:nvPicPr>
          <p:cNvPr id="12" name="Bildobjekt 1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64612" y="3258734"/>
            <a:ext cx="1475682" cy="2278426"/>
          </a:xfrm>
          <a:prstGeom prst="rect">
            <a:avLst/>
          </a:prstGeom>
        </p:spPr>
      </p:pic>
      <p:pic>
        <p:nvPicPr>
          <p:cNvPr id="9" name="Bildobjekt 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027406" y="4070041"/>
            <a:ext cx="1905049" cy="2572354"/>
          </a:xfrm>
          <a:prstGeom prst="rect">
            <a:avLst/>
          </a:prstGeom>
        </p:spPr>
      </p:pic>
    </p:spTree>
    <p:extLst>
      <p:ext uri="{BB962C8B-B14F-4D97-AF65-F5344CB8AC3E}">
        <p14:creationId xmlns:p14="http://schemas.microsoft.com/office/powerpoint/2010/main" val="306863454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a:xfrm>
            <a:off x="677334" y="609600"/>
            <a:ext cx="8596668" cy="753374"/>
          </a:xfrm>
        </p:spPr>
        <p:txBody>
          <a:bodyPr/>
          <a:lstStyle/>
          <a:p>
            <a:r>
              <a:rPr lang="en-US" dirty="0" smtClean="0"/>
              <a:t>Project goal</a:t>
            </a:r>
            <a:endParaRPr lang="en-US" dirty="0"/>
          </a:p>
        </p:txBody>
      </p:sp>
      <p:sp>
        <p:nvSpPr>
          <p:cNvPr id="3" name="Platshållare för innehåll 2"/>
          <p:cNvSpPr>
            <a:spLocks noGrp="1"/>
          </p:cNvSpPr>
          <p:nvPr>
            <p:ph idx="1"/>
          </p:nvPr>
        </p:nvSpPr>
        <p:spPr>
          <a:xfrm>
            <a:off x="677334" y="1513608"/>
            <a:ext cx="8596668" cy="3880773"/>
          </a:xfrm>
        </p:spPr>
        <p:txBody>
          <a:bodyPr/>
          <a:lstStyle/>
          <a:p>
            <a:r>
              <a:rPr lang="en-US" dirty="0" smtClean="0"/>
              <a:t>Background</a:t>
            </a:r>
          </a:p>
          <a:p>
            <a:pPr lvl="1"/>
            <a:r>
              <a:rPr lang="en-US" dirty="0" err="1" smtClean="0"/>
              <a:t>Vricon</a:t>
            </a:r>
            <a:endParaRPr lang="en-US" dirty="0" smtClean="0"/>
          </a:p>
          <a:p>
            <a:r>
              <a:rPr lang="en-US" dirty="0" smtClean="0"/>
              <a:t>Specifications</a:t>
            </a:r>
          </a:p>
          <a:p>
            <a:pPr lvl="1"/>
            <a:r>
              <a:rPr lang="en-US" dirty="0" smtClean="0"/>
              <a:t>Road</a:t>
            </a:r>
          </a:p>
          <a:p>
            <a:pPr lvl="1"/>
            <a:r>
              <a:rPr lang="en-US" dirty="0" smtClean="0"/>
              <a:t>Water </a:t>
            </a:r>
          </a:p>
          <a:p>
            <a:endParaRPr lang="en-US" dirty="0" smtClean="0"/>
          </a:p>
          <a:p>
            <a:pPr lvl="1"/>
            <a:endParaRPr lang="sv-SE" dirty="0"/>
          </a:p>
          <a:p>
            <a:pPr lvl="1"/>
            <a:endParaRPr lang="sv-SE" dirty="0" smtClean="0"/>
          </a:p>
          <a:p>
            <a:pPr lvl="1"/>
            <a:endParaRPr lang="sv-SE" dirty="0" smtClean="0"/>
          </a:p>
          <a:p>
            <a:endParaRPr lang="sv-SE" dirty="0" smtClean="0"/>
          </a:p>
          <a:p>
            <a:endParaRPr lang="sv-SE" dirty="0"/>
          </a:p>
        </p:txBody>
      </p:sp>
    </p:spTree>
    <p:extLst>
      <p:ext uri="{BB962C8B-B14F-4D97-AF65-F5344CB8AC3E}">
        <p14:creationId xmlns:p14="http://schemas.microsoft.com/office/powerpoint/2010/main" val="76065253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a:xfrm>
            <a:off x="677334" y="609600"/>
            <a:ext cx="8596668" cy="744747"/>
          </a:xfrm>
        </p:spPr>
        <p:txBody>
          <a:bodyPr/>
          <a:lstStyle/>
          <a:p>
            <a:r>
              <a:rPr lang="sv-SE" dirty="0" smtClean="0"/>
              <a:t>System – </a:t>
            </a:r>
            <a:r>
              <a:rPr lang="sv-SE" dirty="0" err="1" smtClean="0"/>
              <a:t>flow</a:t>
            </a:r>
            <a:r>
              <a:rPr lang="sv-SE" dirty="0" smtClean="0"/>
              <a:t> </a:t>
            </a:r>
            <a:r>
              <a:rPr lang="sv-SE" dirty="0" err="1" smtClean="0"/>
              <a:t>chart</a:t>
            </a:r>
            <a:endParaRPr lang="sv-SE" dirty="0"/>
          </a:p>
        </p:txBody>
      </p:sp>
      <p:pic>
        <p:nvPicPr>
          <p:cNvPr id="4" name="Platshållare för innehåll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77334" y="1981715"/>
            <a:ext cx="8596312" cy="3514565"/>
          </a:xfrm>
        </p:spPr>
      </p:pic>
    </p:spTree>
    <p:extLst>
      <p:ext uri="{BB962C8B-B14F-4D97-AF65-F5344CB8AC3E}">
        <p14:creationId xmlns:p14="http://schemas.microsoft.com/office/powerpoint/2010/main" val="15267329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a:xfrm>
            <a:off x="677334" y="609600"/>
            <a:ext cx="8596668" cy="833306"/>
          </a:xfrm>
        </p:spPr>
        <p:txBody>
          <a:bodyPr/>
          <a:lstStyle/>
          <a:p>
            <a:r>
              <a:rPr lang="sv-SE" dirty="0" smtClean="0"/>
              <a:t>System - </a:t>
            </a:r>
            <a:r>
              <a:rPr lang="sv-SE" dirty="0" err="1" smtClean="0"/>
              <a:t>OpenStreetMap</a:t>
            </a:r>
            <a:endParaRPr lang="sv-SE" dirty="0"/>
          </a:p>
        </p:txBody>
      </p:sp>
      <p:sp>
        <p:nvSpPr>
          <p:cNvPr id="3" name="Platshållare för innehåll 2"/>
          <p:cNvSpPr>
            <a:spLocks noGrp="1"/>
          </p:cNvSpPr>
          <p:nvPr>
            <p:ph idx="1"/>
          </p:nvPr>
        </p:nvSpPr>
        <p:spPr>
          <a:xfrm>
            <a:off x="677334" y="1442906"/>
            <a:ext cx="8596668" cy="3880773"/>
          </a:xfrm>
        </p:spPr>
        <p:txBody>
          <a:bodyPr/>
          <a:lstStyle/>
          <a:p>
            <a:r>
              <a:rPr lang="sv-SE" dirty="0" err="1" smtClean="0"/>
              <a:t>Ground</a:t>
            </a:r>
            <a:r>
              <a:rPr lang="sv-SE" dirty="0" smtClean="0"/>
              <a:t> </a:t>
            </a:r>
            <a:r>
              <a:rPr lang="sv-SE" dirty="0" err="1" smtClean="0"/>
              <a:t>truth</a:t>
            </a:r>
            <a:endParaRPr lang="sv-SE" dirty="0" smtClean="0"/>
          </a:p>
          <a:p>
            <a:pPr marL="0" indent="0">
              <a:buNone/>
            </a:pPr>
            <a:endParaRPr lang="sv-SE" dirty="0" smtClean="0"/>
          </a:p>
        </p:txBody>
      </p:sp>
      <p:pic>
        <p:nvPicPr>
          <p:cNvPr id="5" name="Bildobjekt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92553" y="2410690"/>
            <a:ext cx="2617585" cy="2605483"/>
          </a:xfrm>
          <a:prstGeom prst="rect">
            <a:avLst/>
          </a:prstGeom>
          <a:ln w="3175">
            <a:solidFill>
              <a:schemeClr val="tx1"/>
            </a:solidFill>
          </a:ln>
        </p:spPr>
      </p:pic>
      <p:pic>
        <p:nvPicPr>
          <p:cNvPr id="6" name="Bildobjekt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8892" y="2406314"/>
            <a:ext cx="2617585" cy="2609859"/>
          </a:xfrm>
          <a:prstGeom prst="rect">
            <a:avLst/>
          </a:prstGeom>
          <a:ln w="3175">
            <a:solidFill>
              <a:schemeClr val="tx1"/>
            </a:solidFill>
          </a:ln>
        </p:spPr>
      </p:pic>
      <p:pic>
        <p:nvPicPr>
          <p:cNvPr id="1026" name="Picture 2" descr="C:\Users\Joakim\Documents\LIU\TSBB11\Source\GIT\OSM_example.png"/>
          <p:cNvPicPr>
            <a:picLocks noChangeAspect="1" noChangeArrowheads="1"/>
          </p:cNvPicPr>
          <p:nvPr/>
        </p:nvPicPr>
        <p:blipFill>
          <a:blip r:embed="rId5" cstate="print"/>
          <a:srcRect/>
          <a:stretch>
            <a:fillRect/>
          </a:stretch>
        </p:blipFill>
        <p:spPr bwMode="auto">
          <a:xfrm>
            <a:off x="3533848" y="2406316"/>
            <a:ext cx="2647106" cy="2609858"/>
          </a:xfrm>
          <a:prstGeom prst="rect">
            <a:avLst/>
          </a:prstGeom>
          <a:noFill/>
          <a:ln w="3175">
            <a:solidFill>
              <a:schemeClr val="tx1"/>
            </a:solidFill>
          </a:ln>
        </p:spPr>
      </p:pic>
    </p:spTree>
    <p:extLst>
      <p:ext uri="{BB962C8B-B14F-4D97-AF65-F5344CB8AC3E}">
        <p14:creationId xmlns:p14="http://schemas.microsoft.com/office/powerpoint/2010/main" val="154747183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a:xfrm>
            <a:off x="677334" y="609600"/>
            <a:ext cx="8596668" cy="950752"/>
          </a:xfrm>
        </p:spPr>
        <p:txBody>
          <a:bodyPr/>
          <a:lstStyle/>
          <a:p>
            <a:r>
              <a:rPr lang="sv-SE" dirty="0" smtClean="0"/>
              <a:t>System - Features</a:t>
            </a:r>
            <a:endParaRPr lang="sv-SE" dirty="0"/>
          </a:p>
        </p:txBody>
      </p:sp>
      <p:sp>
        <p:nvSpPr>
          <p:cNvPr id="3" name="Platshållare för innehåll 2"/>
          <p:cNvSpPr>
            <a:spLocks noGrp="1"/>
          </p:cNvSpPr>
          <p:nvPr>
            <p:ph idx="1"/>
          </p:nvPr>
        </p:nvSpPr>
        <p:spPr>
          <a:xfrm>
            <a:off x="677334" y="1398921"/>
            <a:ext cx="8596668" cy="5278716"/>
          </a:xfrm>
        </p:spPr>
        <p:txBody>
          <a:bodyPr/>
          <a:lstStyle/>
          <a:p>
            <a:r>
              <a:rPr lang="en-US" dirty="0" smtClean="0"/>
              <a:t>Gray level co-occurrence matrix</a:t>
            </a:r>
          </a:p>
          <a:p>
            <a:pPr lvl="1"/>
            <a:r>
              <a:rPr lang="en-US" dirty="0" smtClean="0"/>
              <a:t>Energy</a:t>
            </a:r>
          </a:p>
          <a:p>
            <a:pPr lvl="1"/>
            <a:r>
              <a:rPr lang="en-US" dirty="0" smtClean="0"/>
              <a:t>Homogeneity</a:t>
            </a:r>
          </a:p>
          <a:p>
            <a:pPr lvl="1"/>
            <a:r>
              <a:rPr lang="en-US" dirty="0" smtClean="0"/>
              <a:t>Dissimilarity</a:t>
            </a:r>
          </a:p>
          <a:p>
            <a:pPr lvl="1"/>
            <a:r>
              <a:rPr lang="en-US" dirty="0" smtClean="0"/>
              <a:t>ASM</a:t>
            </a:r>
          </a:p>
          <a:p>
            <a:r>
              <a:rPr lang="en-US" dirty="0" smtClean="0"/>
              <a:t>Mean value</a:t>
            </a:r>
          </a:p>
          <a:p>
            <a:r>
              <a:rPr lang="en-US" dirty="0" smtClean="0"/>
              <a:t>Height map</a:t>
            </a:r>
          </a:p>
          <a:p>
            <a:endParaRPr lang="en-US" dirty="0" smtClean="0"/>
          </a:p>
          <a:p>
            <a:pPr marL="0" indent="0">
              <a:buNone/>
            </a:pPr>
            <a:endParaRPr lang="en-US" dirty="0" smtClean="0"/>
          </a:p>
          <a:p>
            <a:pPr lvl="1"/>
            <a:endParaRPr lang="en-US" dirty="0"/>
          </a:p>
        </p:txBody>
      </p:sp>
      <p:pic>
        <p:nvPicPr>
          <p:cNvPr id="11" name="Bildobjekt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34335" y="1624027"/>
            <a:ext cx="1538624" cy="1538624"/>
          </a:xfrm>
          <a:prstGeom prst="rect">
            <a:avLst/>
          </a:prstGeom>
        </p:spPr>
      </p:pic>
      <p:pic>
        <p:nvPicPr>
          <p:cNvPr id="12" name="Bildobjekt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16210" y="1627311"/>
            <a:ext cx="1538625" cy="1538625"/>
          </a:xfrm>
          <a:prstGeom prst="rect">
            <a:avLst/>
          </a:prstGeom>
        </p:spPr>
      </p:pic>
      <p:pic>
        <p:nvPicPr>
          <p:cNvPr id="14" name="Bildobjekt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98086" y="1624027"/>
            <a:ext cx="1538624" cy="1538624"/>
          </a:xfrm>
          <a:prstGeom prst="rect">
            <a:avLst/>
          </a:prstGeom>
        </p:spPr>
      </p:pic>
      <p:pic>
        <p:nvPicPr>
          <p:cNvPr id="15" name="Bildobjekt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34335" y="3339308"/>
            <a:ext cx="1538624" cy="1538624"/>
          </a:xfrm>
          <a:prstGeom prst="rect">
            <a:avLst/>
          </a:prstGeom>
        </p:spPr>
      </p:pic>
      <p:pic>
        <p:nvPicPr>
          <p:cNvPr id="16" name="Bildobjekt 1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316210" y="3339308"/>
            <a:ext cx="1538625" cy="1538625"/>
          </a:xfrm>
          <a:prstGeom prst="rect">
            <a:avLst/>
          </a:prstGeom>
        </p:spPr>
      </p:pic>
      <p:pic>
        <p:nvPicPr>
          <p:cNvPr id="17" name="Bildobjekt 1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998086" y="3339308"/>
            <a:ext cx="1538624" cy="1538624"/>
          </a:xfrm>
          <a:prstGeom prst="rect">
            <a:avLst/>
          </a:prstGeom>
        </p:spPr>
      </p:pic>
    </p:spTree>
    <p:extLst>
      <p:ext uri="{BB962C8B-B14F-4D97-AF65-F5344CB8AC3E}">
        <p14:creationId xmlns:p14="http://schemas.microsoft.com/office/powerpoint/2010/main" val="388292952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a:xfrm>
            <a:off x="677334" y="609600"/>
            <a:ext cx="8596668" cy="950752"/>
          </a:xfrm>
        </p:spPr>
        <p:txBody>
          <a:bodyPr>
            <a:normAutofit fontScale="90000"/>
          </a:bodyPr>
          <a:lstStyle/>
          <a:p>
            <a:r>
              <a:rPr lang="sv-SE" dirty="0" smtClean="0"/>
              <a:t>System – </a:t>
            </a:r>
            <a:br>
              <a:rPr lang="sv-SE" dirty="0" smtClean="0"/>
            </a:br>
            <a:r>
              <a:rPr lang="sv-SE" dirty="0" smtClean="0"/>
              <a:t>Neural </a:t>
            </a:r>
            <a:r>
              <a:rPr lang="sv-SE" dirty="0" err="1" smtClean="0"/>
              <a:t>Network</a:t>
            </a:r>
            <a:endParaRPr lang="sv-SE" dirty="0"/>
          </a:p>
        </p:txBody>
      </p:sp>
      <p:sp>
        <p:nvSpPr>
          <p:cNvPr id="3" name="Platshållare för innehåll 2"/>
          <p:cNvSpPr>
            <a:spLocks noGrp="1"/>
          </p:cNvSpPr>
          <p:nvPr>
            <p:ph idx="1"/>
          </p:nvPr>
        </p:nvSpPr>
        <p:spPr>
          <a:xfrm>
            <a:off x="677334" y="1560352"/>
            <a:ext cx="8596668" cy="3880773"/>
          </a:xfrm>
        </p:spPr>
        <p:txBody>
          <a:bodyPr/>
          <a:lstStyle/>
          <a:p>
            <a:r>
              <a:rPr lang="en-US" dirty="0" smtClean="0"/>
              <a:t>Neural Network</a:t>
            </a:r>
          </a:p>
          <a:p>
            <a:r>
              <a:rPr lang="en-US" dirty="0" smtClean="0"/>
              <a:t>Approach</a:t>
            </a:r>
          </a:p>
          <a:p>
            <a:endParaRPr lang="sv-SE" dirty="0"/>
          </a:p>
        </p:txBody>
      </p:sp>
      <p:pic>
        <p:nvPicPr>
          <p:cNvPr id="7" name="Bildobjekt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54433" y="0"/>
            <a:ext cx="4283133" cy="6858000"/>
          </a:xfrm>
          <a:prstGeom prst="rect">
            <a:avLst/>
          </a:prstGeom>
        </p:spPr>
      </p:pic>
    </p:spTree>
    <p:extLst>
      <p:ext uri="{BB962C8B-B14F-4D97-AF65-F5344CB8AC3E}">
        <p14:creationId xmlns:p14="http://schemas.microsoft.com/office/powerpoint/2010/main" val="407831998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a:xfrm>
            <a:off x="677334" y="609600"/>
            <a:ext cx="8596668" cy="824917"/>
          </a:xfrm>
        </p:spPr>
        <p:txBody>
          <a:bodyPr/>
          <a:lstStyle/>
          <a:p>
            <a:r>
              <a:rPr lang="sv-SE" dirty="0" smtClean="0"/>
              <a:t>System – features </a:t>
            </a:r>
            <a:endParaRPr lang="sv-SE" dirty="0"/>
          </a:p>
        </p:txBody>
      </p:sp>
      <p:sp>
        <p:nvSpPr>
          <p:cNvPr id="3" name="Platshållare för innehåll 2"/>
          <p:cNvSpPr>
            <a:spLocks noGrp="1"/>
          </p:cNvSpPr>
          <p:nvPr>
            <p:ph idx="1"/>
          </p:nvPr>
        </p:nvSpPr>
        <p:spPr>
          <a:xfrm>
            <a:off x="677334" y="1434517"/>
            <a:ext cx="8596668" cy="3880773"/>
          </a:xfrm>
        </p:spPr>
        <p:txBody>
          <a:bodyPr/>
          <a:lstStyle/>
          <a:p>
            <a:r>
              <a:rPr lang="sv-SE" dirty="0" smtClean="0"/>
              <a:t>Approach </a:t>
            </a:r>
          </a:p>
          <a:p>
            <a:endParaRPr lang="sv-SE" dirty="0" smtClean="0"/>
          </a:p>
          <a:p>
            <a:endParaRPr lang="sv-SE" dirty="0" smtClean="0"/>
          </a:p>
          <a:p>
            <a:endParaRPr lang="sv-SE" dirty="0"/>
          </a:p>
        </p:txBody>
      </p:sp>
      <p:pic>
        <p:nvPicPr>
          <p:cNvPr id="5" name="Bildobjekt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7333" y="2565069"/>
            <a:ext cx="4025179" cy="2420132"/>
          </a:xfrm>
          <a:prstGeom prst="rect">
            <a:avLst/>
          </a:prstGeom>
        </p:spPr>
      </p:pic>
      <p:pic>
        <p:nvPicPr>
          <p:cNvPr id="6" name="Bildobjekt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43956" y="2565069"/>
            <a:ext cx="4030046" cy="2420132"/>
          </a:xfrm>
          <a:prstGeom prst="rect">
            <a:avLst/>
          </a:prstGeom>
        </p:spPr>
      </p:pic>
    </p:spTree>
    <p:extLst>
      <p:ext uri="{BB962C8B-B14F-4D97-AF65-F5344CB8AC3E}">
        <p14:creationId xmlns:p14="http://schemas.microsoft.com/office/powerpoint/2010/main" val="1743695147"/>
      </p:ext>
    </p:extLst>
  </p:cSld>
  <p:clrMapOvr>
    <a:masterClrMapping/>
  </p:clrMapOvr>
  <p:timing>
    <p:tnLst>
      <p:par>
        <p:cTn id="1" dur="indefinite" restart="never" nodeType="tmRoot"/>
      </p:par>
    </p:tnLst>
  </p:timing>
</p:sld>
</file>

<file path=ppt/theme/theme1.xml><?xml version="1.0" encoding="utf-8"?>
<a:theme xmlns:a="http://schemas.openxmlformats.org/drawingml/2006/main" name="Begränsningsaspekten">
  <a:themeElements>
    <a:clrScheme name="Begränsningsaspekten">
      <a:dk1>
        <a:sysClr val="windowText" lastClr="000000"/>
      </a:dk1>
      <a:lt1>
        <a:sysClr val="window" lastClr="FFFFFF"/>
      </a:lt1>
      <a:dk2>
        <a:srgbClr val="2C3C43"/>
      </a:dk2>
      <a:lt2>
        <a:srgbClr val="EBEBEB"/>
      </a:lt2>
      <a:accent1>
        <a:srgbClr val="F496CB"/>
      </a:accent1>
      <a:accent2>
        <a:srgbClr val="BC356F"/>
      </a:accent2>
      <a:accent3>
        <a:srgbClr val="E65331"/>
      </a:accent3>
      <a:accent4>
        <a:srgbClr val="F27E19"/>
      </a:accent4>
      <a:accent5>
        <a:srgbClr val="F2AC19"/>
      </a:accent5>
      <a:accent6>
        <a:srgbClr val="BC80E0"/>
      </a:accent6>
      <a:hlink>
        <a:srgbClr val="EF5285"/>
      </a:hlink>
      <a:folHlink>
        <a:srgbClr val="F77F90"/>
      </a:folHlink>
    </a:clrScheme>
    <a:fontScheme name="Begränsningsaspekten">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egränsningsaspekten">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23659B44-6E34-4CE8-8F0D-387DA7996826}"/>
    </a:ext>
  </a:extLst>
</a:theme>
</file>

<file path=ppt/theme/theme2.xml><?xml version="1.0" encoding="utf-8"?>
<a:theme xmlns:a="http://schemas.openxmlformats.org/drawingml/2006/main" name="Office-tema">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450</TotalTime>
  <Words>903</Words>
  <Application>Microsoft Office PowerPoint</Application>
  <PresentationFormat>Bredbild</PresentationFormat>
  <Paragraphs>127</Paragraphs>
  <Slides>16</Slides>
  <Notes>15</Notes>
  <HiddenSlides>0</HiddenSlides>
  <MMClips>0</MMClips>
  <ScaleCrop>false</ScaleCrop>
  <HeadingPairs>
    <vt:vector size="6" baseType="variant">
      <vt:variant>
        <vt:lpstr>Använt teckensnitt</vt:lpstr>
      </vt:variant>
      <vt:variant>
        <vt:i4>5</vt:i4>
      </vt:variant>
      <vt:variant>
        <vt:lpstr>Tema</vt:lpstr>
      </vt:variant>
      <vt:variant>
        <vt:i4>1</vt:i4>
      </vt:variant>
      <vt:variant>
        <vt:lpstr>Bildrubriker</vt:lpstr>
      </vt:variant>
      <vt:variant>
        <vt:i4>16</vt:i4>
      </vt:variant>
    </vt:vector>
  </HeadingPairs>
  <TitlesOfParts>
    <vt:vector size="22" baseType="lpstr">
      <vt:lpstr>Arial</vt:lpstr>
      <vt:lpstr>Calibri</vt:lpstr>
      <vt:lpstr>Trebuchet MS</vt:lpstr>
      <vt:lpstr>Wingdings</vt:lpstr>
      <vt:lpstr>Wingdings 3</vt:lpstr>
      <vt:lpstr>Begränsningsaspekten</vt:lpstr>
      <vt:lpstr>PowerPoint-presentation</vt:lpstr>
      <vt:lpstr>Content</vt:lpstr>
      <vt:lpstr>Project members</vt:lpstr>
      <vt:lpstr>Project goal</vt:lpstr>
      <vt:lpstr>System – flow chart</vt:lpstr>
      <vt:lpstr>System - OpenStreetMap</vt:lpstr>
      <vt:lpstr>System - Features</vt:lpstr>
      <vt:lpstr>System –  Neural Network</vt:lpstr>
      <vt:lpstr>System – features </vt:lpstr>
      <vt:lpstr>Post processing</vt:lpstr>
      <vt:lpstr>Result</vt:lpstr>
      <vt:lpstr>Result</vt:lpstr>
      <vt:lpstr>Discussion</vt:lpstr>
      <vt:lpstr>Discussion</vt:lpstr>
      <vt:lpstr>Conclusion</vt:lpstr>
      <vt:lpstr>Questions?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PowerPoint-presentation</dc:title>
  <dc:creator>Sara Shimekaw</dc:creator>
  <cp:lastModifiedBy>Sara Shimekaw</cp:lastModifiedBy>
  <cp:revision>53</cp:revision>
  <dcterms:created xsi:type="dcterms:W3CDTF">2015-12-14T07:21:08Z</dcterms:created>
  <dcterms:modified xsi:type="dcterms:W3CDTF">2015-12-21T09:43:11Z</dcterms:modified>
</cp:coreProperties>
</file>